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256" r:id="rId5"/>
    <p:sldId id="271" r:id="rId6"/>
    <p:sldId id="272" r:id="rId7"/>
    <p:sldId id="273" r:id="rId8"/>
    <p:sldId id="274" r:id="rId9"/>
    <p:sldId id="275" r:id="rId10"/>
    <p:sldId id="276" r:id="rId11"/>
    <p:sldId id="277" r:id="rId12"/>
    <p:sldId id="278" r:id="rId13"/>
    <p:sldId id="279" r:id="rId14"/>
    <p:sldId id="2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E9D"/>
    <a:srgbClr val="143860"/>
    <a:srgbClr val="13385F"/>
    <a:srgbClr val="58595B"/>
    <a:srgbClr val="828282"/>
    <a:srgbClr val="E8156B"/>
    <a:srgbClr val="E1F1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A04038-DC7E-D113-8335-026544383367}" v="1" dt="2026-07-27T16:31:03.0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ime Houssami" userId="S::jhoussami@glscrip.com::6f2a7a96-13b4-407e-8a11-64776d2b193d" providerId="AD" clId="Web-{75633C1F-6C3E-7CEE-7976-273BCF7F8D9B}"/>
    <pc:docChg chg="modSld">
      <pc:chgData name="Jaime Houssami" userId="S::jhoussami@glscrip.com::6f2a7a96-13b4-407e-8a11-64776d2b193d" providerId="AD" clId="Web-{75633C1F-6C3E-7CEE-7976-273BCF7F8D9B}" dt="2026-07-23T18:55:26.086" v="392" actId="20577"/>
      <pc:docMkLst>
        <pc:docMk/>
      </pc:docMkLst>
      <pc:sldChg chg="addSp modSp">
        <pc:chgData name="Jaime Houssami" userId="S::jhoussami@glscrip.com::6f2a7a96-13b4-407e-8a11-64776d2b193d" providerId="AD" clId="Web-{75633C1F-6C3E-7CEE-7976-273BCF7F8D9B}" dt="2026-07-23T18:52:32.641" v="388" actId="14100"/>
        <pc:sldMkLst>
          <pc:docMk/>
          <pc:sldMk cId="109857222" sldId="256"/>
        </pc:sldMkLst>
        <pc:spChg chg="mod">
          <ac:chgData name="Jaime Houssami" userId="S::jhoussami@glscrip.com::6f2a7a96-13b4-407e-8a11-64776d2b193d" providerId="AD" clId="Web-{75633C1F-6C3E-7CEE-7976-273BCF7F8D9B}" dt="2026-07-23T14:26:24.596" v="6" actId="20577"/>
          <ac:spMkLst>
            <pc:docMk/>
            <pc:sldMk cId="109857222" sldId="256"/>
            <ac:spMk id="4" creationId="{D6F1CD74-DE2C-4246-62D9-4AF194FE4939}"/>
          </ac:spMkLst>
        </pc:spChg>
        <pc:spChg chg="mod">
          <ac:chgData name="Jaime Houssami" userId="S::jhoussami@glscrip.com::6f2a7a96-13b4-407e-8a11-64776d2b193d" providerId="AD" clId="Web-{75633C1F-6C3E-7CEE-7976-273BCF7F8D9B}" dt="2026-07-23T14:26:27.205" v="9" actId="20577"/>
          <ac:spMkLst>
            <pc:docMk/>
            <pc:sldMk cId="109857222" sldId="256"/>
            <ac:spMk id="5" creationId="{68D18B10-53EB-CE1E-588D-0E649C31C741}"/>
          </ac:spMkLst>
        </pc:spChg>
        <pc:picChg chg="add mod ord">
          <ac:chgData name="Jaime Houssami" userId="S::jhoussami@glscrip.com::6f2a7a96-13b4-407e-8a11-64776d2b193d" providerId="AD" clId="Web-{75633C1F-6C3E-7CEE-7976-273BCF7F8D9B}" dt="2026-07-23T18:52:28.672" v="387"/>
          <ac:picMkLst>
            <pc:docMk/>
            <pc:sldMk cId="109857222" sldId="256"/>
            <ac:picMk id="2" creationId="{D2738381-507D-B4FF-228D-087C4CC68652}"/>
          </ac:picMkLst>
        </pc:picChg>
        <pc:picChg chg="mod">
          <ac:chgData name="Jaime Houssami" userId="S::jhoussami@glscrip.com::6f2a7a96-13b4-407e-8a11-64776d2b193d" providerId="AD" clId="Web-{75633C1F-6C3E-7CEE-7976-273BCF7F8D9B}" dt="2026-07-23T18:52:32.641" v="388" actId="14100"/>
          <ac:picMkLst>
            <pc:docMk/>
            <pc:sldMk cId="109857222" sldId="256"/>
            <ac:picMk id="10" creationId="{BC05C35C-09ED-D413-1A73-53C0D0633400}"/>
          </ac:picMkLst>
        </pc:picChg>
      </pc:sldChg>
      <pc:sldChg chg="addSp delSp modSp">
        <pc:chgData name="Jaime Houssami" userId="S::jhoussami@glscrip.com::6f2a7a96-13b4-407e-8a11-64776d2b193d" providerId="AD" clId="Web-{75633C1F-6C3E-7CEE-7976-273BCF7F8D9B}" dt="2026-07-23T16:42:34.595" v="346" actId="1076"/>
        <pc:sldMkLst>
          <pc:docMk/>
          <pc:sldMk cId="1516121986" sldId="271"/>
        </pc:sldMkLst>
        <pc:spChg chg="mod">
          <ac:chgData name="Jaime Houssami" userId="S::jhoussami@glscrip.com::6f2a7a96-13b4-407e-8a11-64776d2b193d" providerId="AD" clId="Web-{75633C1F-6C3E-7CEE-7976-273BCF7F8D9B}" dt="2026-07-23T14:26:38.674" v="11" actId="1076"/>
          <ac:spMkLst>
            <pc:docMk/>
            <pc:sldMk cId="1516121986" sldId="271"/>
            <ac:spMk id="8" creationId="{F528A3EE-4ADE-023C-3B68-B700BDA1FFC0}"/>
          </ac:spMkLst>
        </pc:spChg>
        <pc:spChg chg="mod">
          <ac:chgData name="Jaime Houssami" userId="S::jhoussami@glscrip.com::6f2a7a96-13b4-407e-8a11-64776d2b193d" providerId="AD" clId="Web-{75633C1F-6C3E-7CEE-7976-273BCF7F8D9B}" dt="2026-07-23T16:42:34.595" v="346" actId="1076"/>
          <ac:spMkLst>
            <pc:docMk/>
            <pc:sldMk cId="1516121986" sldId="271"/>
            <ac:spMk id="765" creationId="{98FAF471-D139-C300-DA17-213CBFBAA5C3}"/>
          </ac:spMkLst>
        </pc:spChg>
        <pc:picChg chg="add mod">
          <ac:chgData name="Jaime Houssami" userId="S::jhoussami@glscrip.com::6f2a7a96-13b4-407e-8a11-64776d2b193d" providerId="AD" clId="Web-{75633C1F-6C3E-7CEE-7976-273BCF7F8D9B}" dt="2026-07-23T14:26:31.674" v="10" actId="1076"/>
          <ac:picMkLst>
            <pc:docMk/>
            <pc:sldMk cId="1516121986" sldId="271"/>
            <ac:picMk id="2" creationId="{365D8F01-4425-5FD3-9608-88E898FBE03E}"/>
          </ac:picMkLst>
        </pc:picChg>
      </pc:sldChg>
      <pc:sldChg chg="addSp modSp mod setBg">
        <pc:chgData name="Jaime Houssami" userId="S::jhoussami@glscrip.com::6f2a7a96-13b4-407e-8a11-64776d2b193d" providerId="AD" clId="Web-{75633C1F-6C3E-7CEE-7976-273BCF7F8D9B}" dt="2026-07-23T18:53:59.738" v="390"/>
        <pc:sldMkLst>
          <pc:docMk/>
          <pc:sldMk cId="1279196744" sldId="272"/>
        </pc:sldMkLst>
        <pc:spChg chg="mod">
          <ac:chgData name="Jaime Houssami" userId="S::jhoussami@glscrip.com::6f2a7a96-13b4-407e-8a11-64776d2b193d" providerId="AD" clId="Web-{75633C1F-6C3E-7CEE-7976-273BCF7F8D9B}" dt="2026-07-23T16:42:06.158" v="343" actId="1076"/>
          <ac:spMkLst>
            <pc:docMk/>
            <pc:sldMk cId="1279196744" sldId="272"/>
            <ac:spMk id="2" creationId="{5FB9F2F4-88EE-18D3-51EB-D77A0D3E031B}"/>
          </ac:spMkLst>
        </pc:spChg>
        <pc:spChg chg="mod">
          <ac:chgData name="Jaime Houssami" userId="S::jhoussami@glscrip.com::6f2a7a96-13b4-407e-8a11-64776d2b193d" providerId="AD" clId="Web-{75633C1F-6C3E-7CEE-7976-273BCF7F8D9B}" dt="2026-07-23T16:42:06.173" v="344" actId="1076"/>
          <ac:spMkLst>
            <pc:docMk/>
            <pc:sldMk cId="1279196744" sldId="272"/>
            <ac:spMk id="3" creationId="{F43D6B18-2CBB-A920-74C3-983896BCE023}"/>
          </ac:spMkLst>
        </pc:spChg>
        <pc:picChg chg="add mod ord">
          <ac:chgData name="Jaime Houssami" userId="S::jhoussami@glscrip.com::6f2a7a96-13b4-407e-8a11-64776d2b193d" providerId="AD" clId="Web-{75633C1F-6C3E-7CEE-7976-273BCF7F8D9B}" dt="2026-07-23T18:53:59.738" v="390"/>
          <ac:picMkLst>
            <pc:docMk/>
            <pc:sldMk cId="1279196744" sldId="272"/>
            <ac:picMk id="5" creationId="{4223C94F-93D3-08C4-0400-89D079EB30A4}"/>
          </ac:picMkLst>
        </pc:picChg>
      </pc:sldChg>
      <pc:sldChg chg="modSp">
        <pc:chgData name="Jaime Houssami" userId="S::jhoussami@glscrip.com::6f2a7a96-13b4-407e-8a11-64776d2b193d" providerId="AD" clId="Web-{75633C1F-6C3E-7CEE-7976-273BCF7F8D9B}" dt="2026-07-23T16:55:02.289" v="381" actId="20577"/>
        <pc:sldMkLst>
          <pc:docMk/>
          <pc:sldMk cId="4083837996" sldId="273"/>
        </pc:sldMkLst>
        <pc:spChg chg="mod">
          <ac:chgData name="Jaime Houssami" userId="S::jhoussami@glscrip.com::6f2a7a96-13b4-407e-8a11-64776d2b193d" providerId="AD" clId="Web-{75633C1F-6C3E-7CEE-7976-273BCF7F8D9B}" dt="2026-07-23T15:27:13.942" v="128" actId="14100"/>
          <ac:spMkLst>
            <pc:docMk/>
            <pc:sldMk cId="4083837996" sldId="273"/>
            <ac:spMk id="7" creationId="{5EDA0A66-A890-7B19-32E2-4AFB60A0BE9B}"/>
          </ac:spMkLst>
        </pc:spChg>
        <pc:spChg chg="mod">
          <ac:chgData name="Jaime Houssami" userId="S::jhoussami@glscrip.com::6f2a7a96-13b4-407e-8a11-64776d2b193d" providerId="AD" clId="Web-{75633C1F-6C3E-7CEE-7976-273BCF7F8D9B}" dt="2026-07-23T16:43:24.596" v="350" actId="14100"/>
          <ac:spMkLst>
            <pc:docMk/>
            <pc:sldMk cId="4083837996" sldId="273"/>
            <ac:spMk id="8" creationId="{01E08CB5-D33D-E48B-B672-3B32593D381A}"/>
          </ac:spMkLst>
        </pc:spChg>
        <pc:spChg chg="mod">
          <ac:chgData name="Jaime Houssami" userId="S::jhoussami@glscrip.com::6f2a7a96-13b4-407e-8a11-64776d2b193d" providerId="AD" clId="Web-{75633C1F-6C3E-7CEE-7976-273BCF7F8D9B}" dt="2026-07-23T16:43:22.549" v="349" actId="14100"/>
          <ac:spMkLst>
            <pc:docMk/>
            <pc:sldMk cId="4083837996" sldId="273"/>
            <ac:spMk id="10" creationId="{7A6F8A40-0A51-19E9-635C-D92A16D1315D}"/>
          </ac:spMkLst>
        </pc:spChg>
        <pc:spChg chg="mod">
          <ac:chgData name="Jaime Houssami" userId="S::jhoussami@glscrip.com::6f2a7a96-13b4-407e-8a11-64776d2b193d" providerId="AD" clId="Web-{75633C1F-6C3E-7CEE-7976-273BCF7F8D9B}" dt="2026-07-23T16:43:28.299" v="351" actId="20577"/>
          <ac:spMkLst>
            <pc:docMk/>
            <pc:sldMk cId="4083837996" sldId="273"/>
            <ac:spMk id="12" creationId="{40BD586D-AC7C-5BA2-394E-E9FED1CFB832}"/>
          </ac:spMkLst>
        </pc:spChg>
        <pc:spChg chg="mod">
          <ac:chgData name="Jaime Houssami" userId="S::jhoussami@glscrip.com::6f2a7a96-13b4-407e-8a11-64776d2b193d" providerId="AD" clId="Web-{75633C1F-6C3E-7CEE-7976-273BCF7F8D9B}" dt="2026-07-23T15:27:21.145" v="132" actId="14100"/>
          <ac:spMkLst>
            <pc:docMk/>
            <pc:sldMk cId="4083837996" sldId="273"/>
            <ac:spMk id="15" creationId="{A2F0C60F-3C1F-6A64-CA2E-466DCE2C73E7}"/>
          </ac:spMkLst>
        </pc:spChg>
        <pc:spChg chg="mod">
          <ac:chgData name="Jaime Houssami" userId="S::jhoussami@glscrip.com::6f2a7a96-13b4-407e-8a11-64776d2b193d" providerId="AD" clId="Web-{75633C1F-6C3E-7CEE-7976-273BCF7F8D9B}" dt="2026-07-23T16:55:02.289" v="381" actId="20577"/>
          <ac:spMkLst>
            <pc:docMk/>
            <pc:sldMk cId="4083837996" sldId="273"/>
            <ac:spMk id="16" creationId="{1277B2C4-4BEF-75DB-2E88-F694A5C80B80}"/>
          </ac:spMkLst>
        </pc:spChg>
      </pc:sldChg>
      <pc:sldChg chg="addSp delSp modSp">
        <pc:chgData name="Jaime Houssami" userId="S::jhoussami@glscrip.com::6f2a7a96-13b4-407e-8a11-64776d2b193d" providerId="AD" clId="Web-{75633C1F-6C3E-7CEE-7976-273BCF7F8D9B}" dt="2026-07-23T16:54:50.414" v="378" actId="14100"/>
        <pc:sldMkLst>
          <pc:docMk/>
          <pc:sldMk cId="1905782449" sldId="274"/>
        </pc:sldMkLst>
        <pc:spChg chg="mod">
          <ac:chgData name="Jaime Houssami" userId="S::jhoussami@glscrip.com::6f2a7a96-13b4-407e-8a11-64776d2b193d" providerId="AD" clId="Web-{75633C1F-6C3E-7CEE-7976-273BCF7F8D9B}" dt="2026-07-23T16:44:12.830" v="358" actId="1076"/>
          <ac:spMkLst>
            <pc:docMk/>
            <pc:sldMk cId="1905782449" sldId="274"/>
            <ac:spMk id="2" creationId="{F5EFF718-D09B-C880-7348-131C0589FCB6}"/>
          </ac:spMkLst>
        </pc:spChg>
        <pc:spChg chg="mod">
          <ac:chgData name="Jaime Houssami" userId="S::jhoussami@glscrip.com::6f2a7a96-13b4-407e-8a11-64776d2b193d" providerId="AD" clId="Web-{75633C1F-6C3E-7CEE-7976-273BCF7F8D9B}" dt="2026-07-23T16:38:32.313" v="319" actId="1076"/>
          <ac:spMkLst>
            <pc:docMk/>
            <pc:sldMk cId="1905782449" sldId="274"/>
            <ac:spMk id="7" creationId="{5EDA0A66-A890-7B19-32E2-4AFB60A0BE9B}"/>
          </ac:spMkLst>
        </pc:spChg>
        <pc:spChg chg="mod">
          <ac:chgData name="Jaime Houssami" userId="S::jhoussami@glscrip.com::6f2a7a96-13b4-407e-8a11-64776d2b193d" providerId="AD" clId="Web-{75633C1F-6C3E-7CEE-7976-273BCF7F8D9B}" dt="2026-07-23T16:43:36.971" v="352" actId="20577"/>
          <ac:spMkLst>
            <pc:docMk/>
            <pc:sldMk cId="1905782449" sldId="274"/>
            <ac:spMk id="8" creationId="{01E08CB5-D33D-E48B-B672-3B32593D381A}"/>
          </ac:spMkLst>
        </pc:spChg>
        <pc:spChg chg="mod">
          <ac:chgData name="Jaime Houssami" userId="S::jhoussami@glscrip.com::6f2a7a96-13b4-407e-8a11-64776d2b193d" providerId="AD" clId="Web-{75633C1F-6C3E-7CEE-7976-273BCF7F8D9B}" dt="2026-07-23T16:44:10.940" v="356" actId="1076"/>
          <ac:spMkLst>
            <pc:docMk/>
            <pc:sldMk cId="1905782449" sldId="274"/>
            <ac:spMk id="9" creationId="{D02D5FB6-39B7-F4E7-E755-B79BF8B66BA0}"/>
          </ac:spMkLst>
        </pc:spChg>
        <pc:spChg chg="mod">
          <ac:chgData name="Jaime Houssami" userId="S::jhoussami@glscrip.com::6f2a7a96-13b4-407e-8a11-64776d2b193d" providerId="AD" clId="Web-{75633C1F-6C3E-7CEE-7976-273BCF7F8D9B}" dt="2026-07-23T16:44:10.940" v="357" actId="1076"/>
          <ac:spMkLst>
            <pc:docMk/>
            <pc:sldMk cId="1905782449" sldId="274"/>
            <ac:spMk id="10" creationId="{7A6F8A40-0A51-19E9-635C-D92A16D1315D}"/>
          </ac:spMkLst>
        </pc:spChg>
        <pc:spChg chg="mod">
          <ac:chgData name="Jaime Houssami" userId="S::jhoussami@glscrip.com::6f2a7a96-13b4-407e-8a11-64776d2b193d" providerId="AD" clId="Web-{75633C1F-6C3E-7CEE-7976-273BCF7F8D9B}" dt="2026-07-23T16:38:32.344" v="323" actId="1076"/>
          <ac:spMkLst>
            <pc:docMk/>
            <pc:sldMk cId="1905782449" sldId="274"/>
            <ac:spMk id="11" creationId="{F2A3EB16-6853-5411-B303-FEA1ABAA9B35}"/>
          </ac:spMkLst>
        </pc:spChg>
        <pc:spChg chg="mod">
          <ac:chgData name="Jaime Houssami" userId="S::jhoussami@glscrip.com::6f2a7a96-13b4-407e-8a11-64776d2b193d" providerId="AD" clId="Web-{75633C1F-6C3E-7CEE-7976-273BCF7F8D9B}" dt="2026-07-23T16:43:46.221" v="354" actId="20577"/>
          <ac:spMkLst>
            <pc:docMk/>
            <pc:sldMk cId="1905782449" sldId="274"/>
            <ac:spMk id="12" creationId="{40BD586D-AC7C-5BA2-394E-E9FED1CFB832}"/>
          </ac:spMkLst>
        </pc:spChg>
        <pc:spChg chg="mod">
          <ac:chgData name="Jaime Houssami" userId="S::jhoussami@glscrip.com::6f2a7a96-13b4-407e-8a11-64776d2b193d" providerId="AD" clId="Web-{75633C1F-6C3E-7CEE-7976-273BCF7F8D9B}" dt="2026-07-23T16:54:50.414" v="378" actId="14100"/>
          <ac:spMkLst>
            <pc:docMk/>
            <pc:sldMk cId="1905782449" sldId="274"/>
            <ac:spMk id="16" creationId="{1277B2C4-4BEF-75DB-2E88-F694A5C80B80}"/>
          </ac:spMkLst>
        </pc:spChg>
        <pc:picChg chg="add mod">
          <ac:chgData name="Jaime Houssami" userId="S::jhoussami@glscrip.com::6f2a7a96-13b4-407e-8a11-64776d2b193d" providerId="AD" clId="Web-{75633C1F-6C3E-7CEE-7976-273BCF7F8D9B}" dt="2026-07-23T16:38:32.359" v="325" actId="1076"/>
          <ac:picMkLst>
            <pc:docMk/>
            <pc:sldMk cId="1905782449" sldId="274"/>
            <ac:picMk id="3" creationId="{621AACA7-831A-D4B8-8E57-190AE2A7651C}"/>
          </ac:picMkLst>
        </pc:picChg>
        <pc:picChg chg="add mod">
          <ac:chgData name="Jaime Houssami" userId="S::jhoussami@glscrip.com::6f2a7a96-13b4-407e-8a11-64776d2b193d" providerId="AD" clId="Web-{75633C1F-6C3E-7CEE-7976-273BCF7F8D9B}" dt="2026-07-23T16:38:32.375" v="326" actId="1076"/>
          <ac:picMkLst>
            <pc:docMk/>
            <pc:sldMk cId="1905782449" sldId="274"/>
            <ac:picMk id="6" creationId="{DEFD4B8F-5603-DF7A-0404-8452AA52156D}"/>
          </ac:picMkLst>
        </pc:picChg>
        <pc:picChg chg="add mod">
          <ac:chgData name="Jaime Houssami" userId="S::jhoussami@glscrip.com::6f2a7a96-13b4-407e-8a11-64776d2b193d" providerId="AD" clId="Web-{75633C1F-6C3E-7CEE-7976-273BCF7F8D9B}" dt="2026-07-23T16:38:32.406" v="327" actId="1076"/>
          <ac:picMkLst>
            <pc:docMk/>
            <pc:sldMk cId="1905782449" sldId="274"/>
            <ac:picMk id="13" creationId="{08541B23-3DED-4E8C-48E4-01788E4EBCE5}"/>
          </ac:picMkLst>
        </pc:picChg>
      </pc:sldChg>
      <pc:sldChg chg="modSp">
        <pc:chgData name="Jaime Houssami" userId="S::jhoussami@glscrip.com::6f2a7a96-13b4-407e-8a11-64776d2b193d" providerId="AD" clId="Web-{75633C1F-6C3E-7CEE-7976-273BCF7F8D9B}" dt="2026-07-23T16:44:21.299" v="359" actId="20577"/>
        <pc:sldMkLst>
          <pc:docMk/>
          <pc:sldMk cId="1966983824" sldId="275"/>
        </pc:sldMkLst>
        <pc:spChg chg="mod">
          <ac:chgData name="Jaime Houssami" userId="S::jhoussami@glscrip.com::6f2a7a96-13b4-407e-8a11-64776d2b193d" providerId="AD" clId="Web-{75633C1F-6C3E-7CEE-7976-273BCF7F8D9B}" dt="2026-07-23T16:44:21.299" v="359" actId="20577"/>
          <ac:spMkLst>
            <pc:docMk/>
            <pc:sldMk cId="1966983824" sldId="275"/>
            <ac:spMk id="5" creationId="{438A03C7-4353-83F5-ACAA-944DEFC3C376}"/>
          </ac:spMkLst>
        </pc:spChg>
      </pc:sldChg>
      <pc:sldChg chg="addSp delSp modSp">
        <pc:chgData name="Jaime Houssami" userId="S::jhoussami@glscrip.com::6f2a7a96-13b4-407e-8a11-64776d2b193d" providerId="AD" clId="Web-{75633C1F-6C3E-7CEE-7976-273BCF7F8D9B}" dt="2026-07-23T16:54:56.476" v="380" actId="14100"/>
        <pc:sldMkLst>
          <pc:docMk/>
          <pc:sldMk cId="2532330893" sldId="276"/>
        </pc:sldMkLst>
        <pc:spChg chg="mod">
          <ac:chgData name="Jaime Houssami" userId="S::jhoussami@glscrip.com::6f2a7a96-13b4-407e-8a11-64776d2b193d" providerId="AD" clId="Web-{75633C1F-6C3E-7CEE-7976-273BCF7F8D9B}" dt="2026-07-23T16:30:14.856" v="216" actId="1076"/>
          <ac:spMkLst>
            <pc:docMk/>
            <pc:sldMk cId="2532330893" sldId="276"/>
            <ac:spMk id="2" creationId="{09E1F21B-164B-CA4C-436D-D5FB924D8FD7}"/>
          </ac:spMkLst>
        </pc:spChg>
        <pc:spChg chg="mod">
          <ac:chgData name="Jaime Houssami" userId="S::jhoussami@glscrip.com::6f2a7a96-13b4-407e-8a11-64776d2b193d" providerId="AD" clId="Web-{75633C1F-6C3E-7CEE-7976-273BCF7F8D9B}" dt="2026-07-23T16:30:08.981" v="214" actId="20577"/>
          <ac:spMkLst>
            <pc:docMk/>
            <pc:sldMk cId="2532330893" sldId="276"/>
            <ac:spMk id="7" creationId="{3B4CCBC6-AA00-E862-E8DF-25F772F1E82E}"/>
          </ac:spMkLst>
        </pc:spChg>
        <pc:spChg chg="add mod">
          <ac:chgData name="Jaime Houssami" userId="S::jhoussami@glscrip.com::6f2a7a96-13b4-407e-8a11-64776d2b193d" providerId="AD" clId="Web-{75633C1F-6C3E-7CEE-7976-273BCF7F8D9B}" dt="2026-07-23T16:37:55.656" v="316" actId="1076"/>
          <ac:spMkLst>
            <pc:docMk/>
            <pc:sldMk cId="2532330893" sldId="276"/>
            <ac:spMk id="8" creationId="{A96F765C-9B4B-EAF3-3047-BC6E3A4CCB0B}"/>
          </ac:spMkLst>
        </pc:spChg>
        <pc:spChg chg="mod">
          <ac:chgData name="Jaime Houssami" userId="S::jhoussami@glscrip.com::6f2a7a96-13b4-407e-8a11-64776d2b193d" providerId="AD" clId="Web-{75633C1F-6C3E-7CEE-7976-273BCF7F8D9B}" dt="2026-07-23T16:54:56.476" v="380" actId="14100"/>
          <ac:spMkLst>
            <pc:docMk/>
            <pc:sldMk cId="2532330893" sldId="276"/>
            <ac:spMk id="9" creationId="{B08A6166-3DB8-FACC-037F-D1C3C74D7BFD}"/>
          </ac:spMkLst>
        </pc:spChg>
        <pc:spChg chg="add mod">
          <ac:chgData name="Jaime Houssami" userId="S::jhoussami@glscrip.com::6f2a7a96-13b4-407e-8a11-64776d2b193d" providerId="AD" clId="Web-{75633C1F-6C3E-7CEE-7976-273BCF7F8D9B}" dt="2026-07-23T16:37:49.406" v="313" actId="1076"/>
          <ac:spMkLst>
            <pc:docMk/>
            <pc:sldMk cId="2532330893" sldId="276"/>
            <ac:spMk id="10" creationId="{DF816E7A-4925-620C-F2AC-2D6C822C8E39}"/>
          </ac:spMkLst>
        </pc:spChg>
        <pc:spChg chg="mod">
          <ac:chgData name="Jaime Houssami" userId="S::jhoussami@glscrip.com::6f2a7a96-13b4-407e-8a11-64776d2b193d" providerId="AD" clId="Web-{75633C1F-6C3E-7CEE-7976-273BCF7F8D9B}" dt="2026-07-23T16:37:40.750" v="311" actId="20577"/>
          <ac:spMkLst>
            <pc:docMk/>
            <pc:sldMk cId="2532330893" sldId="276"/>
            <ac:spMk id="26" creationId="{98A14738-7042-EE40-80F0-AA2FC9D2CAE4}"/>
          </ac:spMkLst>
        </pc:spChg>
        <pc:spChg chg="mod">
          <ac:chgData name="Jaime Houssami" userId="S::jhoussami@glscrip.com::6f2a7a96-13b4-407e-8a11-64776d2b193d" providerId="AD" clId="Web-{75633C1F-6C3E-7CEE-7976-273BCF7F8D9B}" dt="2026-07-23T16:37:58.531" v="317" actId="1076"/>
          <ac:spMkLst>
            <pc:docMk/>
            <pc:sldMk cId="2532330893" sldId="276"/>
            <ac:spMk id="32" creationId="{EEFF78A6-865C-2730-34BB-7F93A5DDE2B1}"/>
          </ac:spMkLst>
        </pc:spChg>
        <pc:picChg chg="add mod">
          <ac:chgData name="Jaime Houssami" userId="S::jhoussami@glscrip.com::6f2a7a96-13b4-407e-8a11-64776d2b193d" providerId="AD" clId="Web-{75633C1F-6C3E-7CEE-7976-273BCF7F8D9B}" dt="2026-07-23T16:37:47.406" v="312" actId="1076"/>
          <ac:picMkLst>
            <pc:docMk/>
            <pc:sldMk cId="2532330893" sldId="276"/>
            <ac:picMk id="12" creationId="{3D71CB5B-78E8-A75D-2871-F773D84BC08A}"/>
          </ac:picMkLst>
        </pc:picChg>
        <pc:picChg chg="add mod">
          <ac:chgData name="Jaime Houssami" userId="S::jhoussami@glscrip.com::6f2a7a96-13b4-407e-8a11-64776d2b193d" providerId="AD" clId="Web-{75633C1F-6C3E-7CEE-7976-273BCF7F8D9B}" dt="2026-07-23T16:37:50.890" v="314" actId="1076"/>
          <ac:picMkLst>
            <pc:docMk/>
            <pc:sldMk cId="2532330893" sldId="276"/>
            <ac:picMk id="13" creationId="{FEE32021-90A2-DD3F-6A15-17385B0BA987}"/>
          </ac:picMkLst>
        </pc:picChg>
        <pc:picChg chg="add mod">
          <ac:chgData name="Jaime Houssami" userId="S::jhoussami@glscrip.com::6f2a7a96-13b4-407e-8a11-64776d2b193d" providerId="AD" clId="Web-{75633C1F-6C3E-7CEE-7976-273BCF7F8D9B}" dt="2026-07-23T16:37:53.328" v="315" actId="1076"/>
          <ac:picMkLst>
            <pc:docMk/>
            <pc:sldMk cId="2532330893" sldId="276"/>
            <ac:picMk id="14" creationId="{5CA4D6E8-362F-FE46-092C-D30BD99A26B5}"/>
          </ac:picMkLst>
        </pc:picChg>
      </pc:sldChg>
      <pc:sldChg chg="addSp delSp modSp">
        <pc:chgData name="Jaime Houssami" userId="S::jhoussami@glscrip.com::6f2a7a96-13b4-407e-8a11-64776d2b193d" providerId="AD" clId="Web-{75633C1F-6C3E-7CEE-7976-273BCF7F8D9B}" dt="2026-07-23T16:34:57.077" v="289" actId="688"/>
        <pc:sldMkLst>
          <pc:docMk/>
          <pc:sldMk cId="1370660152" sldId="277"/>
        </pc:sldMkLst>
        <pc:spChg chg="mod">
          <ac:chgData name="Jaime Houssami" userId="S::jhoussami@glscrip.com::6f2a7a96-13b4-407e-8a11-64776d2b193d" providerId="AD" clId="Web-{75633C1F-6C3E-7CEE-7976-273BCF7F8D9B}" dt="2026-07-23T16:34:51.139" v="288" actId="1076"/>
          <ac:spMkLst>
            <pc:docMk/>
            <pc:sldMk cId="1370660152" sldId="277"/>
            <ac:spMk id="2" creationId="{7484E672-8DCD-4DBE-512A-4A50DAB332F6}"/>
          </ac:spMkLst>
        </pc:spChg>
        <pc:spChg chg="mod">
          <ac:chgData name="Jaime Houssami" userId="S::jhoussami@glscrip.com::6f2a7a96-13b4-407e-8a11-64776d2b193d" providerId="AD" clId="Web-{75633C1F-6C3E-7CEE-7976-273BCF7F8D9B}" dt="2026-07-23T16:34:47.608" v="284" actId="1076"/>
          <ac:spMkLst>
            <pc:docMk/>
            <pc:sldMk cId="1370660152" sldId="277"/>
            <ac:spMk id="3" creationId="{B5EB7034-E465-7E3F-139C-15CA1E3EAB8B}"/>
          </ac:spMkLst>
        </pc:spChg>
        <pc:spChg chg="mod">
          <ac:chgData name="Jaime Houssami" userId="S::jhoussami@glscrip.com::6f2a7a96-13b4-407e-8a11-64776d2b193d" providerId="AD" clId="Web-{75633C1F-6C3E-7CEE-7976-273BCF7F8D9B}" dt="2026-07-23T16:34:47.624" v="285" actId="1076"/>
          <ac:spMkLst>
            <pc:docMk/>
            <pc:sldMk cId="1370660152" sldId="277"/>
            <ac:spMk id="4" creationId="{6D1876BC-E326-8FCF-C22D-0753F9543692}"/>
          </ac:spMkLst>
        </pc:spChg>
        <pc:spChg chg="mod">
          <ac:chgData name="Jaime Houssami" userId="S::jhoussami@glscrip.com::6f2a7a96-13b4-407e-8a11-64776d2b193d" providerId="AD" clId="Web-{75633C1F-6C3E-7CEE-7976-273BCF7F8D9B}" dt="2026-07-23T15:36:36.761" v="161" actId="20577"/>
          <ac:spMkLst>
            <pc:docMk/>
            <pc:sldMk cId="1370660152" sldId="277"/>
            <ac:spMk id="9" creationId="{68A3DFBA-267D-1838-2937-ED7CAD3E061E}"/>
          </ac:spMkLst>
        </pc:spChg>
        <pc:picChg chg="add mod">
          <ac:chgData name="Jaime Houssami" userId="S::jhoussami@glscrip.com::6f2a7a96-13b4-407e-8a11-64776d2b193d" providerId="AD" clId="Web-{75633C1F-6C3E-7CEE-7976-273BCF7F8D9B}" dt="2026-07-23T16:33:49.342" v="271" actId="1076"/>
          <ac:picMkLst>
            <pc:docMk/>
            <pc:sldMk cId="1370660152" sldId="277"/>
            <ac:picMk id="5" creationId="{FF322526-2132-C520-04D8-FF114B78AB83}"/>
          </ac:picMkLst>
        </pc:picChg>
        <pc:picChg chg="mod">
          <ac:chgData name="Jaime Houssami" userId="S::jhoussami@glscrip.com::6f2a7a96-13b4-407e-8a11-64776d2b193d" providerId="AD" clId="Web-{75633C1F-6C3E-7CEE-7976-273BCF7F8D9B}" dt="2026-07-23T16:34:47.624" v="286" actId="1076"/>
          <ac:picMkLst>
            <pc:docMk/>
            <pc:sldMk cId="1370660152" sldId="277"/>
            <ac:picMk id="6" creationId="{E0D34A7A-40F8-49BF-2F47-A3F9C32A4453}"/>
          </ac:picMkLst>
        </pc:picChg>
        <pc:picChg chg="add mod modCrop">
          <ac:chgData name="Jaime Houssami" userId="S::jhoussami@glscrip.com::6f2a7a96-13b4-407e-8a11-64776d2b193d" providerId="AD" clId="Web-{75633C1F-6C3E-7CEE-7976-273BCF7F8D9B}" dt="2026-07-23T16:34:57.077" v="289" actId="688"/>
          <ac:picMkLst>
            <pc:docMk/>
            <pc:sldMk cId="1370660152" sldId="277"/>
            <ac:picMk id="8" creationId="{970A8F64-0306-3CB7-B464-2E75F6FA8750}"/>
          </ac:picMkLst>
        </pc:picChg>
        <pc:picChg chg="mod">
          <ac:chgData name="Jaime Houssami" userId="S::jhoussami@glscrip.com::6f2a7a96-13b4-407e-8a11-64776d2b193d" providerId="AD" clId="Web-{75633C1F-6C3E-7CEE-7976-273BCF7F8D9B}" dt="2026-07-23T16:34:47.624" v="287" actId="1076"/>
          <ac:picMkLst>
            <pc:docMk/>
            <pc:sldMk cId="1370660152" sldId="277"/>
            <ac:picMk id="15" creationId="{9FEC90C3-BE39-D9E8-07F6-CB5918E87D3E}"/>
          </ac:picMkLst>
        </pc:picChg>
        <pc:picChg chg="mod">
          <ac:chgData name="Jaime Houssami" userId="S::jhoussami@glscrip.com::6f2a7a96-13b4-407e-8a11-64776d2b193d" providerId="AD" clId="Web-{75633C1F-6C3E-7CEE-7976-273BCF7F8D9B}" dt="2026-07-23T16:33:39.061" v="267" actId="1076"/>
          <ac:picMkLst>
            <pc:docMk/>
            <pc:sldMk cId="1370660152" sldId="277"/>
            <ac:picMk id="32" creationId="{23719224-AC74-F55B-9CEB-B8ADB5533753}"/>
          </ac:picMkLst>
        </pc:picChg>
      </pc:sldChg>
      <pc:sldChg chg="modSp">
        <pc:chgData name="Jaime Houssami" userId="S::jhoussami@glscrip.com::6f2a7a96-13b4-407e-8a11-64776d2b193d" providerId="AD" clId="Web-{75633C1F-6C3E-7CEE-7976-273BCF7F8D9B}" dt="2026-07-23T16:44:38.252" v="361" actId="1076"/>
        <pc:sldMkLst>
          <pc:docMk/>
          <pc:sldMk cId="4275756612" sldId="278"/>
        </pc:sldMkLst>
        <pc:spChg chg="mod">
          <ac:chgData name="Jaime Houssami" userId="S::jhoussami@glscrip.com::6f2a7a96-13b4-407e-8a11-64776d2b193d" providerId="AD" clId="Web-{75633C1F-6C3E-7CEE-7976-273BCF7F8D9B}" dt="2026-07-23T16:35:12.436" v="290" actId="1076"/>
          <ac:spMkLst>
            <pc:docMk/>
            <pc:sldMk cId="4275756612" sldId="278"/>
            <ac:spMk id="4" creationId="{07ED7D27-1FFB-28B2-7697-F2A23F115B89}"/>
          </ac:spMkLst>
        </pc:spChg>
        <pc:spChg chg="mod">
          <ac:chgData name="Jaime Houssami" userId="S::jhoussami@glscrip.com::6f2a7a96-13b4-407e-8a11-64776d2b193d" providerId="AD" clId="Web-{75633C1F-6C3E-7CEE-7976-273BCF7F8D9B}" dt="2026-07-23T16:44:38.252" v="361" actId="1076"/>
          <ac:spMkLst>
            <pc:docMk/>
            <pc:sldMk cId="4275756612" sldId="278"/>
            <ac:spMk id="9" creationId="{F96C70D7-C693-1FAB-FE0A-09C154C6819E}"/>
          </ac:spMkLst>
        </pc:spChg>
      </pc:sldChg>
      <pc:sldChg chg="delSp modSp">
        <pc:chgData name="Jaime Houssami" userId="S::jhoussami@glscrip.com::6f2a7a96-13b4-407e-8a11-64776d2b193d" providerId="AD" clId="Web-{75633C1F-6C3E-7CEE-7976-273BCF7F8D9B}" dt="2026-07-23T18:55:26.086" v="392" actId="20577"/>
        <pc:sldMkLst>
          <pc:docMk/>
          <pc:sldMk cId="859162710" sldId="279"/>
        </pc:sldMkLst>
        <pc:spChg chg="mod">
          <ac:chgData name="Jaime Houssami" userId="S::jhoussami@glscrip.com::6f2a7a96-13b4-407e-8a11-64776d2b193d" providerId="AD" clId="Web-{75633C1F-6C3E-7CEE-7976-273BCF7F8D9B}" dt="2026-07-23T14:38:24.868" v="112" actId="1076"/>
          <ac:spMkLst>
            <pc:docMk/>
            <pc:sldMk cId="859162710" sldId="279"/>
            <ac:spMk id="2" creationId="{A2FD9E58-E685-B634-B87C-DC35442DAA6C}"/>
          </ac:spMkLst>
        </pc:spChg>
        <pc:spChg chg="mod">
          <ac:chgData name="Jaime Houssami" userId="S::jhoussami@glscrip.com::6f2a7a96-13b4-407e-8a11-64776d2b193d" providerId="AD" clId="Web-{75633C1F-6C3E-7CEE-7976-273BCF7F8D9B}" dt="2026-07-23T14:38:21.883" v="106" actId="1076"/>
          <ac:spMkLst>
            <pc:docMk/>
            <pc:sldMk cId="859162710" sldId="279"/>
            <ac:spMk id="4" creationId="{051B52BB-947D-43DB-4880-F5FDDA8810B0}"/>
          </ac:spMkLst>
        </pc:spChg>
        <pc:spChg chg="mod">
          <ac:chgData name="Jaime Houssami" userId="S::jhoussami@glscrip.com::6f2a7a96-13b4-407e-8a11-64776d2b193d" providerId="AD" clId="Web-{75633C1F-6C3E-7CEE-7976-273BCF7F8D9B}" dt="2026-07-23T16:44:55.659" v="365" actId="14100"/>
          <ac:spMkLst>
            <pc:docMk/>
            <pc:sldMk cId="859162710" sldId="279"/>
            <ac:spMk id="5" creationId="{E349A298-FBA6-F6B9-3060-E0E92F87822F}"/>
          </ac:spMkLst>
        </pc:spChg>
        <pc:spChg chg="mod">
          <ac:chgData name="Jaime Houssami" userId="S::jhoussami@glscrip.com::6f2a7a96-13b4-407e-8a11-64776d2b193d" providerId="AD" clId="Web-{75633C1F-6C3E-7CEE-7976-273BCF7F8D9B}" dt="2026-07-23T16:54:29.976" v="374" actId="20577"/>
          <ac:spMkLst>
            <pc:docMk/>
            <pc:sldMk cId="859162710" sldId="279"/>
            <ac:spMk id="9" creationId="{08D7C325-B65F-3D47-AA30-21E85B112C6C}"/>
          </ac:spMkLst>
        </pc:spChg>
        <pc:spChg chg="mod">
          <ac:chgData name="Jaime Houssami" userId="S::jhoussami@glscrip.com::6f2a7a96-13b4-407e-8a11-64776d2b193d" providerId="AD" clId="Web-{75633C1F-6C3E-7CEE-7976-273BCF7F8D9B}" dt="2026-07-23T14:38:21.899" v="108" actId="1076"/>
          <ac:spMkLst>
            <pc:docMk/>
            <pc:sldMk cId="859162710" sldId="279"/>
            <ac:spMk id="10" creationId="{FA5284D8-4AE5-0C05-5470-D228ACCF4521}"/>
          </ac:spMkLst>
        </pc:spChg>
        <pc:spChg chg="mod">
          <ac:chgData name="Jaime Houssami" userId="S::jhoussami@glscrip.com::6f2a7a96-13b4-407e-8a11-64776d2b193d" providerId="AD" clId="Web-{75633C1F-6C3E-7CEE-7976-273BCF7F8D9B}" dt="2026-07-23T16:44:53.674" v="364" actId="14100"/>
          <ac:spMkLst>
            <pc:docMk/>
            <pc:sldMk cId="859162710" sldId="279"/>
            <ac:spMk id="11" creationId="{8DD1F2B8-81F5-390B-7D99-D3E4946CE0B3}"/>
          </ac:spMkLst>
        </pc:spChg>
        <pc:spChg chg="mod">
          <ac:chgData name="Jaime Houssami" userId="S::jhoussami@glscrip.com::6f2a7a96-13b4-407e-8a11-64776d2b193d" providerId="AD" clId="Web-{75633C1F-6C3E-7CEE-7976-273BCF7F8D9B}" dt="2026-07-23T14:38:03.946" v="101" actId="1076"/>
          <ac:spMkLst>
            <pc:docMk/>
            <pc:sldMk cId="859162710" sldId="279"/>
            <ac:spMk id="16" creationId="{4529A289-739D-D1AD-FFF5-924EEE0D83A8}"/>
          </ac:spMkLst>
        </pc:spChg>
        <pc:spChg chg="mod">
          <ac:chgData name="Jaime Houssami" userId="S::jhoussami@glscrip.com::6f2a7a96-13b4-407e-8a11-64776d2b193d" providerId="AD" clId="Web-{75633C1F-6C3E-7CEE-7976-273BCF7F8D9B}" dt="2026-07-23T14:37:56.539" v="100" actId="14100"/>
          <ac:spMkLst>
            <pc:docMk/>
            <pc:sldMk cId="859162710" sldId="279"/>
            <ac:spMk id="27" creationId="{F7C1AC4E-5C1C-9A70-EE0F-F94CC9A1429E}"/>
          </ac:spMkLst>
        </pc:spChg>
        <pc:spChg chg="mod">
          <ac:chgData name="Jaime Houssami" userId="S::jhoussami@glscrip.com::6f2a7a96-13b4-407e-8a11-64776d2b193d" providerId="AD" clId="Web-{75633C1F-6C3E-7CEE-7976-273BCF7F8D9B}" dt="2026-07-23T18:55:26.086" v="392" actId="20577"/>
          <ac:spMkLst>
            <pc:docMk/>
            <pc:sldMk cId="859162710" sldId="279"/>
            <ac:spMk id="29" creationId="{5E39D632-3140-B46B-55BE-A177ADFFA19E}"/>
          </ac:spMkLst>
        </pc:spChg>
        <pc:picChg chg="mod">
          <ac:chgData name="Jaime Houssami" userId="S::jhoussami@glscrip.com::6f2a7a96-13b4-407e-8a11-64776d2b193d" providerId="AD" clId="Web-{75633C1F-6C3E-7CEE-7976-273BCF7F8D9B}" dt="2026-07-23T14:38:21.930" v="110" actId="1076"/>
          <ac:picMkLst>
            <pc:docMk/>
            <pc:sldMk cId="859162710" sldId="279"/>
            <ac:picMk id="12" creationId="{35FD58E4-802D-7580-F860-0258E93BE99E}"/>
          </ac:picMkLst>
        </pc:picChg>
        <pc:picChg chg="mod">
          <ac:chgData name="Jaime Houssami" userId="S::jhoussami@glscrip.com::6f2a7a96-13b4-407e-8a11-64776d2b193d" providerId="AD" clId="Web-{75633C1F-6C3E-7CEE-7976-273BCF7F8D9B}" dt="2026-07-23T14:38:21.930" v="111" actId="1076"/>
          <ac:picMkLst>
            <pc:docMk/>
            <pc:sldMk cId="859162710" sldId="279"/>
            <ac:picMk id="14" creationId="{14D3F700-8826-73C2-A1FB-6DE476798813}"/>
          </ac:picMkLst>
        </pc:picChg>
        <pc:picChg chg="mod">
          <ac:chgData name="Jaime Houssami" userId="S::jhoussami@glscrip.com::6f2a7a96-13b4-407e-8a11-64776d2b193d" providerId="AD" clId="Web-{75633C1F-6C3E-7CEE-7976-273BCF7F8D9B}" dt="2026-07-23T14:38:03.946" v="102" actId="1076"/>
          <ac:picMkLst>
            <pc:docMk/>
            <pc:sldMk cId="859162710" sldId="279"/>
            <ac:picMk id="20" creationId="{89C96FCF-A463-9E77-7988-1CE5AEA5CE7D}"/>
          </ac:picMkLst>
        </pc:picChg>
      </pc:sldChg>
      <pc:sldChg chg="modSp">
        <pc:chgData name="Jaime Houssami" userId="S::jhoussami@glscrip.com::6f2a7a96-13b4-407e-8a11-64776d2b193d" providerId="AD" clId="Web-{75633C1F-6C3E-7CEE-7976-273BCF7F8D9B}" dt="2026-07-23T16:53:28.991" v="373" actId="1076"/>
        <pc:sldMkLst>
          <pc:docMk/>
          <pc:sldMk cId="2814234417" sldId="280"/>
        </pc:sldMkLst>
        <pc:spChg chg="mod">
          <ac:chgData name="Jaime Houssami" userId="S::jhoussami@glscrip.com::6f2a7a96-13b4-407e-8a11-64776d2b193d" providerId="AD" clId="Web-{75633C1F-6C3E-7CEE-7976-273BCF7F8D9B}" dt="2026-07-23T16:53:28.991" v="373" actId="1076"/>
          <ac:spMkLst>
            <pc:docMk/>
            <pc:sldMk cId="2814234417" sldId="280"/>
            <ac:spMk id="3" creationId="{A2428F43-7AFB-C235-B293-8A5BB50FEEB7}"/>
          </ac:spMkLst>
        </pc:spChg>
        <pc:spChg chg="mod">
          <ac:chgData name="Jaime Houssami" userId="S::jhoussami@glscrip.com::6f2a7a96-13b4-407e-8a11-64776d2b193d" providerId="AD" clId="Web-{75633C1F-6C3E-7CEE-7976-273BCF7F8D9B}" dt="2026-07-23T16:53:28.976" v="371" actId="1076"/>
          <ac:spMkLst>
            <pc:docMk/>
            <pc:sldMk cId="2814234417" sldId="280"/>
            <ac:spMk id="7" creationId="{391E3C51-E12E-71A7-641D-B7C0D24007C8}"/>
          </ac:spMkLst>
        </pc:spChg>
        <pc:spChg chg="mod">
          <ac:chgData name="Jaime Houssami" userId="S::jhoussami@glscrip.com::6f2a7a96-13b4-407e-8a11-64776d2b193d" providerId="AD" clId="Web-{75633C1F-6C3E-7CEE-7976-273BCF7F8D9B}" dt="2026-07-23T16:53:28.976" v="372" actId="1076"/>
          <ac:spMkLst>
            <pc:docMk/>
            <pc:sldMk cId="2814234417" sldId="280"/>
            <ac:spMk id="9" creationId="{47D55722-FA20-5C39-F3B3-89C7B0227573}"/>
          </ac:spMkLst>
        </pc:spChg>
        <pc:spChg chg="mod">
          <ac:chgData name="Jaime Houssami" userId="S::jhoussami@glscrip.com::6f2a7a96-13b4-407e-8a11-64776d2b193d" providerId="AD" clId="Web-{75633C1F-6C3E-7CEE-7976-273BCF7F8D9B}" dt="2026-07-23T16:45:06.221" v="367" actId="14100"/>
          <ac:spMkLst>
            <pc:docMk/>
            <pc:sldMk cId="2814234417" sldId="280"/>
            <ac:spMk id="17" creationId="{9E42BDB5-3934-CD0C-6D06-85EDB2CFCA83}"/>
          </ac:spMkLst>
        </pc:spChg>
        <pc:spChg chg="mod">
          <ac:chgData name="Jaime Houssami" userId="S::jhoussami@glscrip.com::6f2a7a96-13b4-407e-8a11-64776d2b193d" providerId="AD" clId="Web-{75633C1F-6C3E-7CEE-7976-273BCF7F8D9B}" dt="2026-07-23T16:45:11.268" v="368" actId="20577"/>
          <ac:spMkLst>
            <pc:docMk/>
            <pc:sldMk cId="2814234417" sldId="280"/>
            <ac:spMk id="19" creationId="{2BA327C2-8C01-34A7-B6D4-E050790A656D}"/>
          </ac:spMkLst>
        </pc:spChg>
        <pc:spChg chg="mod">
          <ac:chgData name="Jaime Houssami" userId="S::jhoussami@glscrip.com::6f2a7a96-13b4-407e-8a11-64776d2b193d" providerId="AD" clId="Web-{75633C1F-6C3E-7CEE-7976-273BCF7F8D9B}" dt="2026-07-23T16:45:16.315" v="369" actId="20577"/>
          <ac:spMkLst>
            <pc:docMk/>
            <pc:sldMk cId="2814234417" sldId="280"/>
            <ac:spMk id="21" creationId="{92EFA0EB-67AA-E995-5099-399D914DAB7C}"/>
          </ac:spMkLst>
        </pc:spChg>
      </pc:sldChg>
    </pc:docChg>
  </pc:docChgLst>
  <pc:docChgLst>
    <pc:chgData name="Michelle Leung" userId="S::mleung@glscrip.com::77d4bd7d-c022-4a52-a707-5f6cb95757ee" providerId="AD" clId="Web-{C88C1230-17C6-859B-D0CB-9DAB68A26EF7}"/>
    <pc:docChg chg="modSld">
      <pc:chgData name="Michelle Leung" userId="S::mleung@glscrip.com::77d4bd7d-c022-4a52-a707-5f6cb95757ee" providerId="AD" clId="Web-{C88C1230-17C6-859B-D0CB-9DAB68A26EF7}" dt="2026-07-24T16:00:31.975" v="17" actId="20577"/>
      <pc:docMkLst>
        <pc:docMk/>
      </pc:docMkLst>
      <pc:sldChg chg="modSp">
        <pc:chgData name="Michelle Leung" userId="S::mleung@glscrip.com::77d4bd7d-c022-4a52-a707-5f6cb95757ee" providerId="AD" clId="Web-{C88C1230-17C6-859B-D0CB-9DAB68A26EF7}" dt="2026-07-24T15:59:25.818" v="5" actId="20577"/>
        <pc:sldMkLst>
          <pc:docMk/>
          <pc:sldMk cId="1516121986" sldId="271"/>
        </pc:sldMkLst>
        <pc:spChg chg="mod">
          <ac:chgData name="Michelle Leung" userId="S::mleung@glscrip.com::77d4bd7d-c022-4a52-a707-5f6cb95757ee" providerId="AD" clId="Web-{C88C1230-17C6-859B-D0CB-9DAB68A26EF7}" dt="2026-07-24T15:59:25.818" v="5" actId="20577"/>
          <ac:spMkLst>
            <pc:docMk/>
            <pc:sldMk cId="1516121986" sldId="271"/>
            <ac:spMk id="8" creationId="{F528A3EE-4ADE-023C-3B68-B700BDA1FFC0}"/>
          </ac:spMkLst>
        </pc:spChg>
      </pc:sldChg>
      <pc:sldChg chg="modSp">
        <pc:chgData name="Michelle Leung" userId="S::mleung@glscrip.com::77d4bd7d-c022-4a52-a707-5f6cb95757ee" providerId="AD" clId="Web-{C88C1230-17C6-859B-D0CB-9DAB68A26EF7}" dt="2026-07-24T16:00:31.975" v="17" actId="20577"/>
        <pc:sldMkLst>
          <pc:docMk/>
          <pc:sldMk cId="4083837996" sldId="273"/>
        </pc:sldMkLst>
        <pc:spChg chg="mod">
          <ac:chgData name="Michelle Leung" userId="S::mleung@glscrip.com::77d4bd7d-c022-4a52-a707-5f6cb95757ee" providerId="AD" clId="Web-{C88C1230-17C6-859B-D0CB-9DAB68A26EF7}" dt="2026-07-24T16:00:31.975" v="17" actId="20577"/>
          <ac:spMkLst>
            <pc:docMk/>
            <pc:sldMk cId="4083837996" sldId="273"/>
            <ac:spMk id="8" creationId="{01E08CB5-D33D-E48B-B672-3B32593D381A}"/>
          </ac:spMkLst>
        </pc:spChg>
        <pc:spChg chg="mod">
          <ac:chgData name="Michelle Leung" userId="S::mleung@glscrip.com::77d4bd7d-c022-4a52-a707-5f6cb95757ee" providerId="AD" clId="Web-{C88C1230-17C6-859B-D0CB-9DAB68A26EF7}" dt="2026-07-24T15:59:46.725" v="8" actId="20577"/>
          <ac:spMkLst>
            <pc:docMk/>
            <pc:sldMk cId="4083837996" sldId="273"/>
            <ac:spMk id="16" creationId="{1277B2C4-4BEF-75DB-2E88-F694A5C80B80}"/>
          </ac:spMkLst>
        </pc:spChg>
      </pc:sldChg>
    </pc:docChg>
  </pc:docChgLst>
  <pc:docChgLst>
    <pc:chgData name="Jaime Houssami" userId="S::jhoussami@glscrip.com::6f2a7a96-13b4-407e-8a11-64776d2b193d" providerId="AD" clId="Web-{AEDA1F19-4864-99A0-648C-A42E26568C8B}"/>
    <pc:docChg chg="addSld delSld modSld sldOrd">
      <pc:chgData name="Jaime Houssami" userId="S::jhoussami@glscrip.com::6f2a7a96-13b4-407e-8a11-64776d2b193d" providerId="AD" clId="Web-{AEDA1F19-4864-99A0-648C-A42E26568C8B}" dt="2026-07-20T20:23:38.685" v="1531" actId="20577"/>
      <pc:docMkLst>
        <pc:docMk/>
      </pc:docMkLst>
      <pc:sldChg chg="addSp delSp modSp mod setBg">
        <pc:chgData name="Jaime Houssami" userId="S::jhoussami@glscrip.com::6f2a7a96-13b4-407e-8a11-64776d2b193d" providerId="AD" clId="Web-{AEDA1F19-4864-99A0-648C-A42E26568C8B}" dt="2026-07-20T20:23:20.231" v="1530" actId="20577"/>
        <pc:sldMkLst>
          <pc:docMk/>
          <pc:sldMk cId="109857222" sldId="256"/>
        </pc:sldMkLst>
        <pc:spChg chg="add mod">
          <ac:chgData name="Jaime Houssami" userId="S::jhoussami@glscrip.com::6f2a7a96-13b4-407e-8a11-64776d2b193d" providerId="AD" clId="Web-{AEDA1F19-4864-99A0-648C-A42E26568C8B}" dt="2026-07-20T20:23:12.887" v="1526" actId="1076"/>
          <ac:spMkLst>
            <pc:docMk/>
            <pc:sldMk cId="109857222" sldId="256"/>
            <ac:spMk id="4" creationId="{D6F1CD74-DE2C-4246-62D9-4AF194FE4939}"/>
          </ac:spMkLst>
        </pc:spChg>
        <pc:spChg chg="add mod">
          <ac:chgData name="Jaime Houssami" userId="S::jhoussami@glscrip.com::6f2a7a96-13b4-407e-8a11-64776d2b193d" providerId="AD" clId="Web-{AEDA1F19-4864-99A0-648C-A42E26568C8B}" dt="2026-07-20T20:23:12.903" v="1527" actId="1076"/>
          <ac:spMkLst>
            <pc:docMk/>
            <pc:sldMk cId="109857222" sldId="256"/>
            <ac:spMk id="5" creationId="{68D18B10-53EB-CE1E-588D-0E649C31C741}"/>
          </ac:spMkLst>
        </pc:spChg>
        <pc:spChg chg="add mod">
          <ac:chgData name="Jaime Houssami" userId="S::jhoussami@glscrip.com::6f2a7a96-13b4-407e-8a11-64776d2b193d" providerId="AD" clId="Web-{AEDA1F19-4864-99A0-648C-A42E26568C8B}" dt="2026-07-20T20:23:20.231" v="1530" actId="20577"/>
          <ac:spMkLst>
            <pc:docMk/>
            <pc:sldMk cId="109857222" sldId="256"/>
            <ac:spMk id="6" creationId="{F2501E0C-AB72-C3B7-24EB-AA61F5CFACAD}"/>
          </ac:spMkLst>
        </pc:spChg>
        <pc:spChg chg="add mod">
          <ac:chgData name="Jaime Houssami" userId="S::jhoussami@glscrip.com::6f2a7a96-13b4-407e-8a11-64776d2b193d" providerId="AD" clId="Web-{AEDA1F19-4864-99A0-648C-A42E26568C8B}" dt="2026-07-20T15:27:05.559" v="16" actId="14100"/>
          <ac:spMkLst>
            <pc:docMk/>
            <pc:sldMk cId="109857222" sldId="256"/>
            <ac:spMk id="7" creationId="{A1257767-0EDC-64E2-9B38-711CAA286AFD}"/>
          </ac:spMkLst>
        </pc:spChg>
        <pc:spChg chg="add mod">
          <ac:chgData name="Jaime Houssami" userId="S::jhoussami@glscrip.com::6f2a7a96-13b4-407e-8a11-64776d2b193d" providerId="AD" clId="Web-{AEDA1F19-4864-99A0-648C-A42E26568C8B}" dt="2026-07-20T15:38:14.468" v="93" actId="1076"/>
          <ac:spMkLst>
            <pc:docMk/>
            <pc:sldMk cId="109857222" sldId="256"/>
            <ac:spMk id="12" creationId="{9494CBE7-8F81-53B2-9920-38DC3953439B}"/>
          </ac:spMkLst>
        </pc:spChg>
        <pc:picChg chg="add mod">
          <ac:chgData name="Jaime Houssami" userId="S::jhoussami@glscrip.com::6f2a7a96-13b4-407e-8a11-64776d2b193d" providerId="AD" clId="Web-{AEDA1F19-4864-99A0-648C-A42E26568C8B}" dt="2026-07-20T20:23:07.902" v="1525" actId="1076"/>
          <ac:picMkLst>
            <pc:docMk/>
            <pc:sldMk cId="109857222" sldId="256"/>
            <ac:picMk id="10" creationId="{BC05C35C-09ED-D413-1A73-53C0D0633400}"/>
          </ac:picMkLst>
        </pc:picChg>
        <pc:picChg chg="add mod">
          <ac:chgData name="Jaime Houssami" userId="S::jhoussami@glscrip.com::6f2a7a96-13b4-407e-8a11-64776d2b193d" providerId="AD" clId="Web-{AEDA1F19-4864-99A0-648C-A42E26568C8B}" dt="2026-07-20T15:36:34.965" v="64" actId="1076"/>
          <ac:picMkLst>
            <pc:docMk/>
            <pc:sldMk cId="109857222" sldId="256"/>
            <ac:picMk id="11" creationId="{2B6DDD28-F616-9136-EB76-13FE00D65DA3}"/>
          </ac:picMkLst>
        </pc:picChg>
      </pc:sldChg>
      <pc:sldChg chg="addSp delSp modSp add mod setBg">
        <pc:chgData name="Jaime Houssami" userId="S::jhoussami@glscrip.com::6f2a7a96-13b4-407e-8a11-64776d2b193d" providerId="AD" clId="Web-{AEDA1F19-4864-99A0-648C-A42E26568C8B}" dt="2026-07-20T20:23:38.685" v="1531" actId="20577"/>
        <pc:sldMkLst>
          <pc:docMk/>
          <pc:sldMk cId="1516121986" sldId="271"/>
        </pc:sldMkLst>
        <pc:spChg chg="mod">
          <ac:chgData name="Jaime Houssami" userId="S::jhoussami@glscrip.com::6f2a7a96-13b4-407e-8a11-64776d2b193d" providerId="AD" clId="Web-{AEDA1F19-4864-99A0-648C-A42E26568C8B}" dt="2026-07-20T20:23:38.685" v="1531" actId="20577"/>
          <ac:spMkLst>
            <pc:docMk/>
            <pc:sldMk cId="1516121986" sldId="271"/>
            <ac:spMk id="8" creationId="{F528A3EE-4ADE-023C-3B68-B700BDA1FFC0}"/>
          </ac:spMkLst>
        </pc:spChg>
        <pc:spChg chg="mod">
          <ac:chgData name="Jaime Houssami" userId="S::jhoussami@glscrip.com::6f2a7a96-13b4-407e-8a11-64776d2b193d" providerId="AD" clId="Web-{AEDA1F19-4864-99A0-648C-A42E26568C8B}" dt="2026-07-20T16:05:58.405" v="115" actId="20577"/>
          <ac:spMkLst>
            <pc:docMk/>
            <pc:sldMk cId="1516121986" sldId="271"/>
            <ac:spMk id="765" creationId="{98FAF471-D139-C300-DA17-213CBFBAA5C3}"/>
          </ac:spMkLst>
        </pc:spChg>
        <pc:picChg chg="add mod">
          <ac:chgData name="Jaime Houssami" userId="S::jhoussami@glscrip.com::6f2a7a96-13b4-407e-8a11-64776d2b193d" providerId="AD" clId="Web-{AEDA1F19-4864-99A0-648C-A42E26568C8B}" dt="2026-07-20T16:09:36.270" v="139" actId="1076"/>
          <ac:picMkLst>
            <pc:docMk/>
            <pc:sldMk cId="1516121986" sldId="271"/>
            <ac:picMk id="5" creationId="{2C7AC890-D1BF-1062-A5B9-B6F22D93B288}"/>
          </ac:picMkLst>
        </pc:picChg>
      </pc:sldChg>
      <pc:sldChg chg="addSp modSp new mod setBg">
        <pc:chgData name="Jaime Houssami" userId="S::jhoussami@glscrip.com::6f2a7a96-13b4-407e-8a11-64776d2b193d" providerId="AD" clId="Web-{AEDA1F19-4864-99A0-648C-A42E26568C8B}" dt="2026-07-20T16:27:16.394" v="173" actId="1076"/>
        <pc:sldMkLst>
          <pc:docMk/>
          <pc:sldMk cId="1279196744" sldId="272"/>
        </pc:sldMkLst>
        <pc:spChg chg="add mod">
          <ac:chgData name="Jaime Houssami" userId="S::jhoussami@glscrip.com::6f2a7a96-13b4-407e-8a11-64776d2b193d" providerId="AD" clId="Web-{AEDA1F19-4864-99A0-648C-A42E26568C8B}" dt="2026-07-20T16:22:40.620" v="169" actId="1076"/>
          <ac:spMkLst>
            <pc:docMk/>
            <pc:sldMk cId="1279196744" sldId="272"/>
            <ac:spMk id="2" creationId="{5FB9F2F4-88EE-18D3-51EB-D77A0D3E031B}"/>
          </ac:spMkLst>
        </pc:spChg>
        <pc:spChg chg="add mod">
          <ac:chgData name="Jaime Houssami" userId="S::jhoussami@glscrip.com::6f2a7a96-13b4-407e-8a11-64776d2b193d" providerId="AD" clId="Web-{AEDA1F19-4864-99A0-648C-A42E26568C8B}" dt="2026-07-20T16:22:40.652" v="170" actId="1076"/>
          <ac:spMkLst>
            <pc:docMk/>
            <pc:sldMk cId="1279196744" sldId="272"/>
            <ac:spMk id="3" creationId="{F43D6B18-2CBB-A920-74C3-983896BCE023}"/>
          </ac:spMkLst>
        </pc:spChg>
        <pc:picChg chg="add mod">
          <ac:chgData name="Jaime Houssami" userId="S::jhoussami@glscrip.com::6f2a7a96-13b4-407e-8a11-64776d2b193d" providerId="AD" clId="Web-{AEDA1F19-4864-99A0-648C-A42E26568C8B}" dt="2026-07-20T16:27:16.394" v="173" actId="1076"/>
          <ac:picMkLst>
            <pc:docMk/>
            <pc:sldMk cId="1279196744" sldId="272"/>
            <ac:picMk id="4" creationId="{F28EDCAE-2DBF-C756-D723-4958B9E70E93}"/>
          </ac:picMkLst>
        </pc:picChg>
      </pc:sldChg>
      <pc:sldChg chg="addSp delSp modSp new mod setBg">
        <pc:chgData name="Jaime Houssami" userId="S::jhoussami@glscrip.com::6f2a7a96-13b4-407e-8a11-64776d2b193d" providerId="AD" clId="Web-{AEDA1F19-4864-99A0-648C-A42E26568C8B}" dt="2026-07-20T20:22:11.869" v="1519" actId="20577"/>
        <pc:sldMkLst>
          <pc:docMk/>
          <pc:sldMk cId="4083837996" sldId="273"/>
        </pc:sldMkLst>
        <pc:spChg chg="add mod">
          <ac:chgData name="Jaime Houssami" userId="S::jhoussami@glscrip.com::6f2a7a96-13b4-407e-8a11-64776d2b193d" providerId="AD" clId="Web-{AEDA1F19-4864-99A0-648C-A42E26568C8B}" dt="2026-07-20T17:17:56.634" v="303" actId="1076"/>
          <ac:spMkLst>
            <pc:docMk/>
            <pc:sldMk cId="4083837996" sldId="273"/>
            <ac:spMk id="2" creationId="{F5EFF718-D09B-C880-7348-131C0589FCB6}"/>
          </ac:spMkLst>
        </pc:spChg>
        <pc:spChg chg="add mod">
          <ac:chgData name="Jaime Houssami" userId="S::jhoussami@glscrip.com::6f2a7a96-13b4-407e-8a11-64776d2b193d" providerId="AD" clId="Web-{AEDA1F19-4864-99A0-648C-A42E26568C8B}" dt="2026-07-20T17:17:50.352" v="298" actId="1076"/>
          <ac:spMkLst>
            <pc:docMk/>
            <pc:sldMk cId="4083837996" sldId="273"/>
            <ac:spMk id="7" creationId="{5EDA0A66-A890-7B19-32E2-4AFB60A0BE9B}"/>
          </ac:spMkLst>
        </pc:spChg>
        <pc:spChg chg="add mod">
          <ac:chgData name="Jaime Houssami" userId="S::jhoussami@glscrip.com::6f2a7a96-13b4-407e-8a11-64776d2b193d" providerId="AD" clId="Web-{AEDA1F19-4864-99A0-648C-A42E26568C8B}" dt="2026-07-20T20:21:54.587" v="1515" actId="20577"/>
          <ac:spMkLst>
            <pc:docMk/>
            <pc:sldMk cId="4083837996" sldId="273"/>
            <ac:spMk id="8" creationId="{01E08CB5-D33D-E48B-B672-3B32593D381A}"/>
          </ac:spMkLst>
        </pc:spChg>
        <pc:spChg chg="add mod">
          <ac:chgData name="Jaime Houssami" userId="S::jhoussami@glscrip.com::6f2a7a96-13b4-407e-8a11-64776d2b193d" providerId="AD" clId="Web-{AEDA1F19-4864-99A0-648C-A42E26568C8B}" dt="2026-07-20T16:45:10.048" v="273" actId="1076"/>
          <ac:spMkLst>
            <pc:docMk/>
            <pc:sldMk cId="4083837996" sldId="273"/>
            <ac:spMk id="9" creationId="{D02D5FB6-39B7-F4E7-E755-B79BF8B66BA0}"/>
          </ac:spMkLst>
        </pc:spChg>
        <pc:spChg chg="add mod">
          <ac:chgData name="Jaime Houssami" userId="S::jhoussami@glscrip.com::6f2a7a96-13b4-407e-8a11-64776d2b193d" providerId="AD" clId="Web-{AEDA1F19-4864-99A0-648C-A42E26568C8B}" dt="2026-07-20T20:22:11.869" v="1519" actId="20577"/>
          <ac:spMkLst>
            <pc:docMk/>
            <pc:sldMk cId="4083837996" sldId="273"/>
            <ac:spMk id="10" creationId="{7A6F8A40-0A51-19E9-635C-D92A16D1315D}"/>
          </ac:spMkLst>
        </pc:spChg>
        <pc:spChg chg="add mod">
          <ac:chgData name="Jaime Houssami" userId="S::jhoussami@glscrip.com::6f2a7a96-13b4-407e-8a11-64776d2b193d" providerId="AD" clId="Web-{AEDA1F19-4864-99A0-648C-A42E26568C8B}" dt="2026-07-20T17:17:55.040" v="301" actId="1076"/>
          <ac:spMkLst>
            <pc:docMk/>
            <pc:sldMk cId="4083837996" sldId="273"/>
            <ac:spMk id="11" creationId="{F2A3EB16-6853-5411-B303-FEA1ABAA9B35}"/>
          </ac:spMkLst>
        </pc:spChg>
        <pc:spChg chg="add mod">
          <ac:chgData name="Jaime Houssami" userId="S::jhoussami@glscrip.com::6f2a7a96-13b4-407e-8a11-64776d2b193d" providerId="AD" clId="Web-{AEDA1F19-4864-99A0-648C-A42E26568C8B}" dt="2026-07-20T20:22:08.228" v="1518" actId="20577"/>
          <ac:spMkLst>
            <pc:docMk/>
            <pc:sldMk cId="4083837996" sldId="273"/>
            <ac:spMk id="12" creationId="{40BD586D-AC7C-5BA2-394E-E9FED1CFB832}"/>
          </ac:spMkLst>
        </pc:spChg>
        <pc:spChg chg="add mod">
          <ac:chgData name="Jaime Houssami" userId="S::jhoussami@glscrip.com::6f2a7a96-13b4-407e-8a11-64776d2b193d" providerId="AD" clId="Web-{AEDA1F19-4864-99A0-648C-A42E26568C8B}" dt="2026-07-20T17:14:52.423" v="294" actId="20577"/>
          <ac:spMkLst>
            <pc:docMk/>
            <pc:sldMk cId="4083837996" sldId="273"/>
            <ac:spMk id="15" creationId="{A2F0C60F-3C1F-6A64-CA2E-466DCE2C73E7}"/>
          </ac:spMkLst>
        </pc:spChg>
        <pc:spChg chg="add mod">
          <ac:chgData name="Jaime Houssami" userId="S::jhoussami@glscrip.com::6f2a7a96-13b4-407e-8a11-64776d2b193d" providerId="AD" clId="Web-{AEDA1F19-4864-99A0-648C-A42E26568C8B}" dt="2026-07-20T17:16:48.147" v="295" actId="14100"/>
          <ac:spMkLst>
            <pc:docMk/>
            <pc:sldMk cId="4083837996" sldId="273"/>
            <ac:spMk id="16" creationId="{1277B2C4-4BEF-75DB-2E88-F694A5C80B80}"/>
          </ac:spMkLst>
        </pc:spChg>
        <pc:picChg chg="add mod modCrop">
          <ac:chgData name="Jaime Houssami" userId="S::jhoussami@glscrip.com::6f2a7a96-13b4-407e-8a11-64776d2b193d" providerId="AD" clId="Web-{AEDA1F19-4864-99A0-648C-A42E26568C8B}" dt="2026-07-20T17:17:50.337" v="297" actId="1076"/>
          <ac:picMkLst>
            <pc:docMk/>
            <pc:sldMk cId="4083837996" sldId="273"/>
            <ac:picMk id="3" creationId="{764BA1F5-B2EB-31C9-C93B-5D24E62D1454}"/>
          </ac:picMkLst>
        </pc:picChg>
        <pc:picChg chg="add mod modCrop">
          <ac:chgData name="Jaime Houssami" userId="S::jhoussami@glscrip.com::6f2a7a96-13b4-407e-8a11-64776d2b193d" providerId="AD" clId="Web-{AEDA1F19-4864-99A0-648C-A42E26568C8B}" dt="2026-07-20T16:45:10.017" v="269" actId="1076"/>
          <ac:picMkLst>
            <pc:docMk/>
            <pc:sldMk cId="4083837996" sldId="273"/>
            <ac:picMk id="4" creationId="{0C0926BE-9A1F-314A-601C-97E7F09F08CA}"/>
          </ac:picMkLst>
        </pc:picChg>
        <pc:picChg chg="add mod modCrop">
          <ac:chgData name="Jaime Houssami" userId="S::jhoussami@glscrip.com::6f2a7a96-13b4-407e-8a11-64776d2b193d" providerId="AD" clId="Web-{AEDA1F19-4864-99A0-648C-A42E26568C8B}" dt="2026-07-20T17:17:55.024" v="300" actId="1076"/>
          <ac:picMkLst>
            <pc:docMk/>
            <pc:sldMk cId="4083837996" sldId="273"/>
            <ac:picMk id="5" creationId="{EDE6AB6C-6755-7B21-4B03-31AC6BA5624F}"/>
          </ac:picMkLst>
        </pc:picChg>
        <pc:picChg chg="add">
          <ac:chgData name="Jaime Houssami" userId="S::jhoussami@glscrip.com::6f2a7a96-13b4-407e-8a11-64776d2b193d" providerId="AD" clId="Web-{AEDA1F19-4864-99A0-648C-A42E26568C8B}" dt="2026-07-20T19:02:22.913" v="1149"/>
          <ac:picMkLst>
            <pc:docMk/>
            <pc:sldMk cId="4083837996" sldId="273"/>
            <ac:picMk id="13" creationId="{9D6C82F3-89D8-C5CF-BFED-04BF5CFFBB34}"/>
          </ac:picMkLst>
        </pc:picChg>
      </pc:sldChg>
      <pc:sldChg chg="addSp delSp modSp add">
        <pc:chgData name="Jaime Houssami" userId="S::jhoussami@glscrip.com::6f2a7a96-13b4-407e-8a11-64776d2b193d" providerId="AD" clId="Web-{AEDA1F19-4864-99A0-648C-A42E26568C8B}" dt="2026-07-20T20:21:17.648" v="1513" actId="1076"/>
        <pc:sldMkLst>
          <pc:docMk/>
          <pc:sldMk cId="1905782449" sldId="274"/>
        </pc:sldMkLst>
        <pc:spChg chg="mod">
          <ac:chgData name="Jaime Houssami" userId="S::jhoussami@glscrip.com::6f2a7a96-13b4-407e-8a11-64776d2b193d" providerId="AD" clId="Web-{AEDA1F19-4864-99A0-648C-A42E26568C8B}" dt="2026-07-20T17:26:13.608" v="409" actId="1076"/>
          <ac:spMkLst>
            <pc:docMk/>
            <pc:sldMk cId="1905782449" sldId="274"/>
            <ac:spMk id="2" creationId="{F5EFF718-D09B-C880-7348-131C0589FCB6}"/>
          </ac:spMkLst>
        </pc:spChg>
        <pc:spChg chg="mod">
          <ac:chgData name="Jaime Houssami" userId="S::jhoussami@glscrip.com::6f2a7a96-13b4-407e-8a11-64776d2b193d" providerId="AD" clId="Web-{AEDA1F19-4864-99A0-648C-A42E26568C8B}" dt="2026-07-20T17:26:10.889" v="400" actId="1076"/>
          <ac:spMkLst>
            <pc:docMk/>
            <pc:sldMk cId="1905782449" sldId="274"/>
            <ac:spMk id="7" creationId="{5EDA0A66-A890-7B19-32E2-4AFB60A0BE9B}"/>
          </ac:spMkLst>
        </pc:spChg>
        <pc:spChg chg="mod">
          <ac:chgData name="Jaime Houssami" userId="S::jhoussami@glscrip.com::6f2a7a96-13b4-407e-8a11-64776d2b193d" providerId="AD" clId="Web-{AEDA1F19-4864-99A0-648C-A42E26568C8B}" dt="2026-07-20T20:20:53.022" v="1507" actId="20577"/>
          <ac:spMkLst>
            <pc:docMk/>
            <pc:sldMk cId="1905782449" sldId="274"/>
            <ac:spMk id="8" creationId="{01E08CB5-D33D-E48B-B672-3B32593D381A}"/>
          </ac:spMkLst>
        </pc:spChg>
        <pc:spChg chg="mod">
          <ac:chgData name="Jaime Houssami" userId="S::jhoussami@glscrip.com::6f2a7a96-13b4-407e-8a11-64776d2b193d" providerId="AD" clId="Web-{AEDA1F19-4864-99A0-648C-A42E26568C8B}" dt="2026-07-20T17:26:10.905" v="402" actId="1076"/>
          <ac:spMkLst>
            <pc:docMk/>
            <pc:sldMk cId="1905782449" sldId="274"/>
            <ac:spMk id="9" creationId="{D02D5FB6-39B7-F4E7-E755-B79BF8B66BA0}"/>
          </ac:spMkLst>
        </pc:spChg>
        <pc:spChg chg="mod">
          <ac:chgData name="Jaime Houssami" userId="S::jhoussami@glscrip.com::6f2a7a96-13b4-407e-8a11-64776d2b193d" providerId="AD" clId="Web-{AEDA1F19-4864-99A0-648C-A42E26568C8B}" dt="2026-07-20T20:21:05.226" v="1509" actId="20577"/>
          <ac:spMkLst>
            <pc:docMk/>
            <pc:sldMk cId="1905782449" sldId="274"/>
            <ac:spMk id="10" creationId="{7A6F8A40-0A51-19E9-635C-D92A16D1315D}"/>
          </ac:spMkLst>
        </pc:spChg>
        <pc:spChg chg="mod">
          <ac:chgData name="Jaime Houssami" userId="S::jhoussami@glscrip.com::6f2a7a96-13b4-407e-8a11-64776d2b193d" providerId="AD" clId="Web-{AEDA1F19-4864-99A0-648C-A42E26568C8B}" dt="2026-07-20T17:26:10.920" v="404" actId="1076"/>
          <ac:spMkLst>
            <pc:docMk/>
            <pc:sldMk cId="1905782449" sldId="274"/>
            <ac:spMk id="11" creationId="{F2A3EB16-6853-5411-B303-FEA1ABAA9B35}"/>
          </ac:spMkLst>
        </pc:spChg>
        <pc:spChg chg="mod">
          <ac:chgData name="Jaime Houssami" userId="S::jhoussami@glscrip.com::6f2a7a96-13b4-407e-8a11-64776d2b193d" providerId="AD" clId="Web-{AEDA1F19-4864-99A0-648C-A42E26568C8B}" dt="2026-07-20T20:21:12.726" v="1512" actId="20577"/>
          <ac:spMkLst>
            <pc:docMk/>
            <pc:sldMk cId="1905782449" sldId="274"/>
            <ac:spMk id="12" creationId="{40BD586D-AC7C-5BA2-394E-E9FED1CFB832}"/>
          </ac:spMkLst>
        </pc:spChg>
        <pc:spChg chg="mod">
          <ac:chgData name="Jaime Houssami" userId="S::jhoussami@glscrip.com::6f2a7a96-13b4-407e-8a11-64776d2b193d" providerId="AD" clId="Web-{AEDA1F19-4864-99A0-648C-A42E26568C8B}" dt="2026-07-20T17:26:32.312" v="413" actId="14100"/>
          <ac:spMkLst>
            <pc:docMk/>
            <pc:sldMk cId="1905782449" sldId="274"/>
            <ac:spMk id="15" creationId="{A2F0C60F-3C1F-6A64-CA2E-466DCE2C73E7}"/>
          </ac:spMkLst>
        </pc:spChg>
        <pc:spChg chg="mod">
          <ac:chgData name="Jaime Houssami" userId="S::jhoussami@glscrip.com::6f2a7a96-13b4-407e-8a11-64776d2b193d" providerId="AD" clId="Web-{AEDA1F19-4864-99A0-648C-A42E26568C8B}" dt="2026-07-20T17:29:23.225" v="426" actId="20577"/>
          <ac:spMkLst>
            <pc:docMk/>
            <pc:sldMk cId="1905782449" sldId="274"/>
            <ac:spMk id="16" creationId="{1277B2C4-4BEF-75DB-2E88-F694A5C80B80}"/>
          </ac:spMkLst>
        </pc:spChg>
        <pc:picChg chg="add">
          <ac:chgData name="Jaime Houssami" userId="S::jhoussami@glscrip.com::6f2a7a96-13b4-407e-8a11-64776d2b193d" providerId="AD" clId="Web-{AEDA1F19-4864-99A0-648C-A42E26568C8B}" dt="2026-07-20T19:02:25.382" v="1150"/>
          <ac:picMkLst>
            <pc:docMk/>
            <pc:sldMk cId="1905782449" sldId="274"/>
            <ac:picMk id="4" creationId="{C5300BBE-36DF-701C-D7C5-F165553B2B4F}"/>
          </ac:picMkLst>
        </pc:picChg>
      </pc:sldChg>
      <pc:sldChg chg="addSp delSp modSp add del">
        <pc:chgData name="Jaime Houssami" userId="S::jhoussami@glscrip.com::6f2a7a96-13b4-407e-8a11-64776d2b193d" providerId="AD" clId="Web-{AEDA1F19-4864-99A0-648C-A42E26568C8B}" dt="2026-07-20T19:02:27.179" v="1151"/>
        <pc:sldMkLst>
          <pc:docMk/>
          <pc:sldMk cId="1966983824" sldId="275"/>
        </pc:sldMkLst>
        <pc:spChg chg="add mod">
          <ac:chgData name="Jaime Houssami" userId="S::jhoussami@glscrip.com::6f2a7a96-13b4-407e-8a11-64776d2b193d" providerId="AD" clId="Web-{AEDA1F19-4864-99A0-648C-A42E26568C8B}" dt="2026-07-20T17:50:00.543" v="492" actId="1076"/>
          <ac:spMkLst>
            <pc:docMk/>
            <pc:sldMk cId="1966983824" sldId="275"/>
            <ac:spMk id="4" creationId="{84A9DA3C-F5CA-1FAD-681B-DB011C7BBCA0}"/>
          </ac:spMkLst>
        </pc:spChg>
        <pc:spChg chg="add mod">
          <ac:chgData name="Jaime Houssami" userId="S::jhoussami@glscrip.com::6f2a7a96-13b4-407e-8a11-64776d2b193d" providerId="AD" clId="Web-{AEDA1F19-4864-99A0-648C-A42E26568C8B}" dt="2026-07-20T17:51:27.859" v="495" actId="20577"/>
          <ac:spMkLst>
            <pc:docMk/>
            <pc:sldMk cId="1966983824" sldId="275"/>
            <ac:spMk id="5" creationId="{438A03C7-4353-83F5-ACAA-944DEFC3C376}"/>
          </ac:spMkLst>
        </pc:spChg>
        <pc:spChg chg="mod">
          <ac:chgData name="Jaime Houssami" userId="S::jhoussami@glscrip.com::6f2a7a96-13b4-407e-8a11-64776d2b193d" providerId="AD" clId="Web-{AEDA1F19-4864-99A0-648C-A42E26568C8B}" dt="2026-07-20T17:50:00.543" v="490" actId="1076"/>
          <ac:spMkLst>
            <pc:docMk/>
            <pc:sldMk cId="1966983824" sldId="275"/>
            <ac:spMk id="15" creationId="{A2F0C60F-3C1F-6A64-CA2E-466DCE2C73E7}"/>
          </ac:spMkLst>
        </pc:spChg>
        <pc:picChg chg="add mod modCrop">
          <ac:chgData name="Jaime Houssami" userId="S::jhoussami@glscrip.com::6f2a7a96-13b4-407e-8a11-64776d2b193d" providerId="AD" clId="Web-{AEDA1F19-4864-99A0-648C-A42E26568C8B}" dt="2026-07-20T17:50:00.543" v="491" actId="1076"/>
          <ac:picMkLst>
            <pc:docMk/>
            <pc:sldMk cId="1966983824" sldId="275"/>
            <ac:picMk id="3" creationId="{5D79CFF0-3675-8CCD-8EE4-92A9853AAB6E}"/>
          </ac:picMkLst>
        </pc:picChg>
        <pc:picChg chg="add">
          <ac:chgData name="Jaime Houssami" userId="S::jhoussami@glscrip.com::6f2a7a96-13b4-407e-8a11-64776d2b193d" providerId="AD" clId="Web-{AEDA1F19-4864-99A0-648C-A42E26568C8B}" dt="2026-07-20T19:02:27.179" v="1151"/>
          <ac:picMkLst>
            <pc:docMk/>
            <pc:sldMk cId="1966983824" sldId="275"/>
            <ac:picMk id="6" creationId="{A13D0F9E-1077-A6F1-F053-6E4E863550F0}"/>
          </ac:picMkLst>
        </pc:picChg>
      </pc:sldChg>
      <pc:sldChg chg="addSp delSp modSp add replId">
        <pc:chgData name="Jaime Houssami" userId="S::jhoussami@glscrip.com::6f2a7a96-13b4-407e-8a11-64776d2b193d" providerId="AD" clId="Web-{AEDA1F19-4864-99A0-648C-A42E26568C8B}" dt="2026-07-20T20:19:54.786" v="1505" actId="20577"/>
        <pc:sldMkLst>
          <pc:docMk/>
          <pc:sldMk cId="2532330893" sldId="276"/>
        </pc:sldMkLst>
        <pc:spChg chg="add mod">
          <ac:chgData name="Jaime Houssami" userId="S::jhoussami@glscrip.com::6f2a7a96-13b4-407e-8a11-64776d2b193d" providerId="AD" clId="Web-{AEDA1F19-4864-99A0-648C-A42E26568C8B}" dt="2026-07-20T20:19:19.691" v="1500" actId="1076"/>
          <ac:spMkLst>
            <pc:docMk/>
            <pc:sldMk cId="2532330893" sldId="276"/>
            <ac:spMk id="2" creationId="{09E1F21B-164B-CA4C-436D-D5FB924D8FD7}"/>
          </ac:spMkLst>
        </pc:spChg>
        <pc:spChg chg="add mod">
          <ac:chgData name="Jaime Houssami" userId="S::jhoussami@glscrip.com::6f2a7a96-13b4-407e-8a11-64776d2b193d" providerId="AD" clId="Web-{AEDA1F19-4864-99A0-648C-A42E26568C8B}" dt="2026-07-20T17:56:06.137" v="520" actId="14100"/>
          <ac:spMkLst>
            <pc:docMk/>
            <pc:sldMk cId="2532330893" sldId="276"/>
            <ac:spMk id="7" creationId="{3B4CCBC6-AA00-E862-E8DF-25F772F1E82E}"/>
          </ac:spMkLst>
        </pc:spChg>
        <pc:spChg chg="add mod">
          <ac:chgData name="Jaime Houssami" userId="S::jhoussami@glscrip.com::6f2a7a96-13b4-407e-8a11-64776d2b193d" providerId="AD" clId="Web-{AEDA1F19-4864-99A0-648C-A42E26568C8B}" dt="2026-07-20T20:19:54.786" v="1505" actId="20577"/>
          <ac:spMkLst>
            <pc:docMk/>
            <pc:sldMk cId="2532330893" sldId="276"/>
            <ac:spMk id="9" creationId="{B08A6166-3DB8-FACC-037F-D1C3C74D7BFD}"/>
          </ac:spMkLst>
        </pc:spChg>
        <pc:spChg chg="add mod">
          <ac:chgData name="Jaime Houssami" userId="S::jhoussami@glscrip.com::6f2a7a96-13b4-407e-8a11-64776d2b193d" providerId="AD" clId="Web-{AEDA1F19-4864-99A0-648C-A42E26568C8B}" dt="2026-07-20T18:00:26.772" v="567" actId="1076"/>
          <ac:spMkLst>
            <pc:docMk/>
            <pc:sldMk cId="2532330893" sldId="276"/>
            <ac:spMk id="26" creationId="{98A14738-7042-EE40-80F0-AA2FC9D2CAE4}"/>
          </ac:spMkLst>
        </pc:spChg>
        <pc:spChg chg="add mod">
          <ac:chgData name="Jaime Houssami" userId="S::jhoussami@glscrip.com::6f2a7a96-13b4-407e-8a11-64776d2b193d" providerId="AD" clId="Web-{AEDA1F19-4864-99A0-648C-A42E26568C8B}" dt="2026-07-20T20:19:44.536" v="1503" actId="20577"/>
          <ac:spMkLst>
            <pc:docMk/>
            <pc:sldMk cId="2532330893" sldId="276"/>
            <ac:spMk id="32" creationId="{EEFF78A6-865C-2730-34BB-7F93A5DDE2B1}"/>
          </ac:spMkLst>
        </pc:spChg>
        <pc:picChg chg="add">
          <ac:chgData name="Jaime Houssami" userId="S::jhoussami@glscrip.com::6f2a7a96-13b4-407e-8a11-64776d2b193d" providerId="AD" clId="Web-{AEDA1F19-4864-99A0-648C-A42E26568C8B}" dt="2026-07-20T19:02:28.179" v="1152"/>
          <ac:picMkLst>
            <pc:docMk/>
            <pc:sldMk cId="2532330893" sldId="276"/>
            <ac:picMk id="4" creationId="{AC77ACB8-C415-C3A8-220A-97A0902A685E}"/>
          </ac:picMkLst>
        </pc:picChg>
      </pc:sldChg>
      <pc:sldChg chg="addSp delSp modSp add replId">
        <pc:chgData name="Jaime Houssami" userId="S::jhoussami@glscrip.com::6f2a7a96-13b4-407e-8a11-64776d2b193d" providerId="AD" clId="Web-{AEDA1F19-4864-99A0-648C-A42E26568C8B}" dt="2026-07-20T20:17:25.421" v="1458" actId="1076"/>
        <pc:sldMkLst>
          <pc:docMk/>
          <pc:sldMk cId="1370660152" sldId="277"/>
        </pc:sldMkLst>
        <pc:spChg chg="add del mod">
          <ac:chgData name="Jaime Houssami" userId="S::jhoussami@glscrip.com::6f2a7a96-13b4-407e-8a11-64776d2b193d" providerId="AD" clId="Web-{AEDA1F19-4864-99A0-648C-A42E26568C8B}" dt="2026-07-20T20:17:18.765" v="1455" actId="1076"/>
          <ac:spMkLst>
            <pc:docMk/>
            <pc:sldMk cId="1370660152" sldId="277"/>
            <ac:spMk id="2" creationId="{7484E672-8DCD-4DBE-512A-4A50DAB332F6}"/>
          </ac:spMkLst>
        </pc:spChg>
        <pc:spChg chg="add mod">
          <ac:chgData name="Jaime Houssami" userId="S::jhoussami@glscrip.com::6f2a7a96-13b4-407e-8a11-64776d2b193d" providerId="AD" clId="Web-{AEDA1F19-4864-99A0-648C-A42E26568C8B}" dt="2026-07-20T19:32:30.635" v="1303" actId="1076"/>
          <ac:spMkLst>
            <pc:docMk/>
            <pc:sldMk cId="1370660152" sldId="277"/>
            <ac:spMk id="3" creationId="{B5EB7034-E465-7E3F-139C-15CA1E3EAB8B}"/>
          </ac:spMkLst>
        </pc:spChg>
        <pc:spChg chg="add mod">
          <ac:chgData name="Jaime Houssami" userId="S::jhoussami@glscrip.com::6f2a7a96-13b4-407e-8a11-64776d2b193d" providerId="AD" clId="Web-{AEDA1F19-4864-99A0-648C-A42E26568C8B}" dt="2026-07-20T19:32:30.651" v="1304" actId="1076"/>
          <ac:spMkLst>
            <pc:docMk/>
            <pc:sldMk cId="1370660152" sldId="277"/>
            <ac:spMk id="4" creationId="{6D1876BC-E326-8FCF-C22D-0753F9543692}"/>
          </ac:spMkLst>
        </pc:spChg>
        <pc:spChg chg="mod">
          <ac:chgData name="Jaime Houssami" userId="S::jhoussami@glscrip.com::6f2a7a96-13b4-407e-8a11-64776d2b193d" providerId="AD" clId="Web-{AEDA1F19-4864-99A0-648C-A42E26568C8B}" dt="2026-07-20T18:10:48.111" v="684" actId="1076"/>
          <ac:spMkLst>
            <pc:docMk/>
            <pc:sldMk cId="1370660152" sldId="277"/>
            <ac:spMk id="7" creationId="{B6767EF7-13EA-C7C4-7978-1B137428680E}"/>
          </ac:spMkLst>
        </pc:spChg>
        <pc:spChg chg="mod">
          <ac:chgData name="Jaime Houssami" userId="S::jhoussami@glscrip.com::6f2a7a96-13b4-407e-8a11-64776d2b193d" providerId="AD" clId="Web-{AEDA1F19-4864-99A0-648C-A42E26568C8B}" dt="2026-07-20T19:32:19.244" v="1299" actId="1076"/>
          <ac:spMkLst>
            <pc:docMk/>
            <pc:sldMk cId="1370660152" sldId="277"/>
            <ac:spMk id="9" creationId="{68A3DFBA-267D-1838-2937-ED7CAD3E061E}"/>
          </ac:spMkLst>
        </pc:spChg>
        <pc:picChg chg="add mod">
          <ac:chgData name="Jaime Houssami" userId="S::jhoussami@glscrip.com::6f2a7a96-13b4-407e-8a11-64776d2b193d" providerId="AD" clId="Web-{AEDA1F19-4864-99A0-648C-A42E26568C8B}" dt="2026-07-20T19:32:30.651" v="1305" actId="1076"/>
          <ac:picMkLst>
            <pc:docMk/>
            <pc:sldMk cId="1370660152" sldId="277"/>
            <ac:picMk id="6" creationId="{E0D34A7A-40F8-49BF-2F47-A3F9C32A4453}"/>
          </ac:picMkLst>
        </pc:picChg>
        <pc:picChg chg="add">
          <ac:chgData name="Jaime Houssami" userId="S::jhoussami@glscrip.com::6f2a7a96-13b4-407e-8a11-64776d2b193d" providerId="AD" clId="Web-{AEDA1F19-4864-99A0-648C-A42E26568C8B}" dt="2026-07-20T19:02:29.851" v="1153"/>
          <ac:picMkLst>
            <pc:docMk/>
            <pc:sldMk cId="1370660152" sldId="277"/>
            <ac:picMk id="12" creationId="{7125D6E3-7574-3039-2922-9347A802C819}"/>
          </ac:picMkLst>
        </pc:picChg>
        <pc:picChg chg="add mod">
          <ac:chgData name="Jaime Houssami" userId="S::jhoussami@glscrip.com::6f2a7a96-13b4-407e-8a11-64776d2b193d" providerId="AD" clId="Web-{AEDA1F19-4864-99A0-648C-A42E26568C8B}" dt="2026-07-20T19:32:30.651" v="1306" actId="1076"/>
          <ac:picMkLst>
            <pc:docMk/>
            <pc:sldMk cId="1370660152" sldId="277"/>
            <ac:picMk id="15" creationId="{9FEC90C3-BE39-D9E8-07F6-CB5918E87D3E}"/>
          </ac:picMkLst>
        </pc:picChg>
        <pc:picChg chg="add mod">
          <ac:chgData name="Jaime Houssami" userId="S::jhoussami@glscrip.com::6f2a7a96-13b4-407e-8a11-64776d2b193d" providerId="AD" clId="Web-{AEDA1F19-4864-99A0-648C-A42E26568C8B}" dt="2026-07-20T20:17:23.015" v="1457" actId="1076"/>
          <ac:picMkLst>
            <pc:docMk/>
            <pc:sldMk cId="1370660152" sldId="277"/>
            <ac:picMk id="32" creationId="{23719224-AC74-F55B-9CEB-B8ADB5533753}"/>
          </ac:picMkLst>
        </pc:picChg>
      </pc:sldChg>
      <pc:sldChg chg="addSp delSp modSp add replId">
        <pc:chgData name="Jaime Houssami" userId="S::jhoussami@glscrip.com::6f2a7a96-13b4-407e-8a11-64776d2b193d" providerId="AD" clId="Web-{AEDA1F19-4864-99A0-648C-A42E26568C8B}" dt="2026-07-20T19:29:18.128" v="1276"/>
        <pc:sldMkLst>
          <pc:docMk/>
          <pc:sldMk cId="4275756612" sldId="278"/>
        </pc:sldMkLst>
        <pc:spChg chg="mod">
          <ac:chgData name="Jaime Houssami" userId="S::jhoussami@glscrip.com::6f2a7a96-13b4-407e-8a11-64776d2b193d" providerId="AD" clId="Web-{AEDA1F19-4864-99A0-648C-A42E26568C8B}" dt="2026-07-20T19:14:38.284" v="1252" actId="14100"/>
          <ac:spMkLst>
            <pc:docMk/>
            <pc:sldMk cId="4275756612" sldId="278"/>
            <ac:spMk id="3" creationId="{C265327F-FE61-4EAE-32BA-8DC1F63954CE}"/>
          </ac:spMkLst>
        </pc:spChg>
        <pc:spChg chg="mod">
          <ac:chgData name="Jaime Houssami" userId="S::jhoussami@glscrip.com::6f2a7a96-13b4-407e-8a11-64776d2b193d" providerId="AD" clId="Web-{AEDA1F19-4864-99A0-648C-A42E26568C8B}" dt="2026-07-20T19:14:41.909" v="1254" actId="1076"/>
          <ac:spMkLst>
            <pc:docMk/>
            <pc:sldMk cId="4275756612" sldId="278"/>
            <ac:spMk id="4" creationId="{07ED7D27-1FFB-28B2-7697-F2A23F115B89}"/>
          </ac:spMkLst>
        </pc:spChg>
        <pc:spChg chg="mod">
          <ac:chgData name="Jaime Houssami" userId="S::jhoussami@glscrip.com::6f2a7a96-13b4-407e-8a11-64776d2b193d" providerId="AD" clId="Web-{AEDA1F19-4864-99A0-648C-A42E26568C8B}" dt="2026-07-20T18:14:38.762" v="786" actId="1076"/>
          <ac:spMkLst>
            <pc:docMk/>
            <pc:sldMk cId="4275756612" sldId="278"/>
            <ac:spMk id="7" creationId="{F4B6FA61-DB3C-137F-2F0A-7F075A752141}"/>
          </ac:spMkLst>
        </pc:spChg>
        <pc:spChg chg="mod">
          <ac:chgData name="Jaime Houssami" userId="S::jhoussami@glscrip.com::6f2a7a96-13b4-407e-8a11-64776d2b193d" providerId="AD" clId="Web-{AEDA1F19-4864-99A0-648C-A42E26568C8B}" dt="2026-07-20T19:28:52.331" v="1273" actId="14100"/>
          <ac:spMkLst>
            <pc:docMk/>
            <pc:sldMk cId="4275756612" sldId="278"/>
            <ac:spMk id="9" creationId="{F96C70D7-C693-1FAB-FE0A-09C154C6819E}"/>
          </ac:spMkLst>
        </pc:spChg>
        <pc:picChg chg="add">
          <ac:chgData name="Jaime Houssami" userId="S::jhoussami@glscrip.com::6f2a7a96-13b4-407e-8a11-64776d2b193d" providerId="AD" clId="Web-{AEDA1F19-4864-99A0-648C-A42E26568C8B}" dt="2026-07-20T19:02:31.601" v="1154"/>
          <ac:picMkLst>
            <pc:docMk/>
            <pc:sldMk cId="4275756612" sldId="278"/>
            <ac:picMk id="6" creationId="{F038DD50-697B-2416-228B-82AD3D1D6029}"/>
          </ac:picMkLst>
        </pc:picChg>
        <pc:picChg chg="add mod modCrop">
          <ac:chgData name="Jaime Houssami" userId="S::jhoussami@glscrip.com::6f2a7a96-13b4-407e-8a11-64776d2b193d" providerId="AD" clId="Web-{AEDA1F19-4864-99A0-648C-A42E26568C8B}" dt="2026-07-20T19:29:18.128" v="1276"/>
          <ac:picMkLst>
            <pc:docMk/>
            <pc:sldMk cId="4275756612" sldId="278"/>
            <ac:picMk id="8" creationId="{9A20DFAE-E617-4AF7-EB2A-9E6559AE30B8}"/>
          </ac:picMkLst>
        </pc:picChg>
      </pc:sldChg>
      <pc:sldChg chg="addSp delSp modSp add ord replId">
        <pc:chgData name="Jaime Houssami" userId="S::jhoussami@glscrip.com::6f2a7a96-13b4-407e-8a11-64776d2b193d" providerId="AD" clId="Web-{AEDA1F19-4864-99A0-648C-A42E26568C8B}" dt="2026-07-20T19:13:35.094" v="1245" actId="1076"/>
        <pc:sldMkLst>
          <pc:docMk/>
          <pc:sldMk cId="859162710" sldId="279"/>
        </pc:sldMkLst>
        <pc:spChg chg="mod">
          <ac:chgData name="Jaime Houssami" userId="S::jhoussami@glscrip.com::6f2a7a96-13b4-407e-8a11-64776d2b193d" providerId="AD" clId="Web-{AEDA1F19-4864-99A0-648C-A42E26568C8B}" dt="2026-07-20T19:07:57.191" v="1203" actId="1076"/>
          <ac:spMkLst>
            <pc:docMk/>
            <pc:sldMk cId="859162710" sldId="279"/>
            <ac:spMk id="2" creationId="{A2FD9E58-E685-B634-B87C-DC35442DAA6C}"/>
          </ac:spMkLst>
        </pc:spChg>
        <pc:spChg chg="add mod">
          <ac:chgData name="Jaime Houssami" userId="S::jhoussami@glscrip.com::6f2a7a96-13b4-407e-8a11-64776d2b193d" providerId="AD" clId="Web-{AEDA1F19-4864-99A0-648C-A42E26568C8B}" dt="2026-07-20T19:04:28.449" v="1174" actId="1076"/>
          <ac:spMkLst>
            <pc:docMk/>
            <pc:sldMk cId="859162710" sldId="279"/>
            <ac:spMk id="4" creationId="{051B52BB-947D-43DB-4880-F5FDDA8810B0}"/>
          </ac:spMkLst>
        </pc:spChg>
        <pc:spChg chg="add mod">
          <ac:chgData name="Jaime Houssami" userId="S::jhoussami@glscrip.com::6f2a7a96-13b4-407e-8a11-64776d2b193d" providerId="AD" clId="Web-{AEDA1F19-4864-99A0-648C-A42E26568C8B}" dt="2026-07-20T19:07:42.784" v="1201" actId="14100"/>
          <ac:spMkLst>
            <pc:docMk/>
            <pc:sldMk cId="859162710" sldId="279"/>
            <ac:spMk id="5" creationId="{E349A298-FBA6-F6B9-3060-E0E92F87822F}"/>
          </ac:spMkLst>
        </pc:spChg>
        <pc:spChg chg="mod">
          <ac:chgData name="Jaime Houssami" userId="S::jhoussami@glscrip.com::6f2a7a96-13b4-407e-8a11-64776d2b193d" providerId="AD" clId="Web-{AEDA1F19-4864-99A0-648C-A42E26568C8B}" dt="2026-07-20T18:19:21.883" v="1010" actId="14100"/>
          <ac:spMkLst>
            <pc:docMk/>
            <pc:sldMk cId="859162710" sldId="279"/>
            <ac:spMk id="7" creationId="{8520B1EA-6162-F8EB-7BBE-FBC2B88A6987}"/>
          </ac:spMkLst>
        </pc:spChg>
        <pc:spChg chg="mod">
          <ac:chgData name="Jaime Houssami" userId="S::jhoussami@glscrip.com::6f2a7a96-13b4-407e-8a11-64776d2b193d" providerId="AD" clId="Web-{AEDA1F19-4864-99A0-648C-A42E26568C8B}" dt="2026-07-20T18:19:26.102" v="1011" actId="14100"/>
          <ac:spMkLst>
            <pc:docMk/>
            <pc:sldMk cId="859162710" sldId="279"/>
            <ac:spMk id="9" creationId="{08D7C325-B65F-3D47-AA30-21E85B112C6C}"/>
          </ac:spMkLst>
        </pc:spChg>
        <pc:spChg chg="add mod">
          <ac:chgData name="Jaime Houssami" userId="S::jhoussami@glscrip.com::6f2a7a96-13b4-407e-8a11-64776d2b193d" providerId="AD" clId="Web-{AEDA1F19-4864-99A0-648C-A42E26568C8B}" dt="2026-07-20T19:04:32.293" v="1177" actId="1076"/>
          <ac:spMkLst>
            <pc:docMk/>
            <pc:sldMk cId="859162710" sldId="279"/>
            <ac:spMk id="10" creationId="{FA5284D8-4AE5-0C05-5470-D228ACCF4521}"/>
          </ac:spMkLst>
        </pc:spChg>
        <pc:spChg chg="add mod">
          <ac:chgData name="Jaime Houssami" userId="S::jhoussami@glscrip.com::6f2a7a96-13b4-407e-8a11-64776d2b193d" providerId="AD" clId="Web-{AEDA1F19-4864-99A0-648C-A42E26568C8B}" dt="2026-07-20T19:07:30.518" v="1199" actId="14100"/>
          <ac:spMkLst>
            <pc:docMk/>
            <pc:sldMk cId="859162710" sldId="279"/>
            <ac:spMk id="11" creationId="{8DD1F2B8-81F5-390B-7D99-D3E4946CE0B3}"/>
          </ac:spMkLst>
        </pc:spChg>
        <pc:spChg chg="add mod">
          <ac:chgData name="Jaime Houssami" userId="S::jhoussami@glscrip.com::6f2a7a96-13b4-407e-8a11-64776d2b193d" providerId="AD" clId="Web-{AEDA1F19-4864-99A0-648C-A42E26568C8B}" dt="2026-07-20T19:13:19.109" v="1241" actId="14100"/>
          <ac:spMkLst>
            <pc:docMk/>
            <pc:sldMk cId="859162710" sldId="279"/>
            <ac:spMk id="16" creationId="{4529A289-739D-D1AD-FFF5-924EEE0D83A8}"/>
          </ac:spMkLst>
        </pc:spChg>
        <pc:spChg chg="mod">
          <ac:chgData name="Jaime Houssami" userId="S::jhoussami@glscrip.com::6f2a7a96-13b4-407e-8a11-64776d2b193d" providerId="AD" clId="Web-{AEDA1F19-4864-99A0-648C-A42E26568C8B}" dt="2026-07-20T19:09:36.945" v="1220" actId="1076"/>
          <ac:spMkLst>
            <pc:docMk/>
            <pc:sldMk cId="859162710" sldId="279"/>
            <ac:spMk id="29" creationId="{5E39D632-3140-B46B-55BE-A177ADFFA19E}"/>
          </ac:spMkLst>
        </pc:spChg>
        <pc:picChg chg="add mod">
          <ac:chgData name="Jaime Houssami" userId="S::jhoussami@glscrip.com::6f2a7a96-13b4-407e-8a11-64776d2b193d" providerId="AD" clId="Web-{AEDA1F19-4864-99A0-648C-A42E26568C8B}" dt="2026-07-20T19:04:28.465" v="1176" actId="1076"/>
          <ac:picMkLst>
            <pc:docMk/>
            <pc:sldMk cId="859162710" sldId="279"/>
            <ac:picMk id="12" creationId="{35FD58E4-802D-7580-F860-0258E93BE99E}"/>
          </ac:picMkLst>
        </pc:picChg>
        <pc:picChg chg="add mod">
          <ac:chgData name="Jaime Houssami" userId="S::jhoussami@glscrip.com::6f2a7a96-13b4-407e-8a11-64776d2b193d" providerId="AD" clId="Web-{AEDA1F19-4864-99A0-648C-A42E26568C8B}" dt="2026-07-20T19:04:32.309" v="1179" actId="1076"/>
          <ac:picMkLst>
            <pc:docMk/>
            <pc:sldMk cId="859162710" sldId="279"/>
            <ac:picMk id="14" creationId="{14D3F700-8826-73C2-A1FB-6DE476798813}"/>
          </ac:picMkLst>
        </pc:picChg>
        <pc:picChg chg="add mod">
          <ac:chgData name="Jaime Houssami" userId="S::jhoussami@glscrip.com::6f2a7a96-13b4-407e-8a11-64776d2b193d" providerId="AD" clId="Web-{AEDA1F19-4864-99A0-648C-A42E26568C8B}" dt="2026-07-20T19:02:42.914" v="1158" actId="1076"/>
          <ac:picMkLst>
            <pc:docMk/>
            <pc:sldMk cId="859162710" sldId="279"/>
            <ac:picMk id="15" creationId="{14A7CAC7-7676-34A1-DCAC-02503817F666}"/>
          </ac:picMkLst>
        </pc:picChg>
        <pc:picChg chg="add mod">
          <ac:chgData name="Jaime Houssami" userId="S::jhoussami@glscrip.com::6f2a7a96-13b4-407e-8a11-64776d2b193d" providerId="AD" clId="Web-{AEDA1F19-4864-99A0-648C-A42E26568C8B}" dt="2026-07-20T19:13:35.094" v="1245" actId="1076"/>
          <ac:picMkLst>
            <pc:docMk/>
            <pc:sldMk cId="859162710" sldId="279"/>
            <ac:picMk id="20" creationId="{89C96FCF-A463-9E77-7988-1CE5AEA5CE7D}"/>
          </ac:picMkLst>
        </pc:picChg>
      </pc:sldChg>
      <pc:sldChg chg="addSp delSp modSp add replId">
        <pc:chgData name="Jaime Houssami" userId="S::jhoussami@glscrip.com::6f2a7a96-13b4-407e-8a11-64776d2b193d" providerId="AD" clId="Web-{AEDA1F19-4864-99A0-648C-A42E26568C8B}" dt="2026-07-20T19:06:45.970" v="1198" actId="20577"/>
        <pc:sldMkLst>
          <pc:docMk/>
          <pc:sldMk cId="2814234417" sldId="280"/>
        </pc:sldMkLst>
        <pc:spChg chg="add mod">
          <ac:chgData name="Jaime Houssami" userId="S::jhoussami@glscrip.com::6f2a7a96-13b4-407e-8a11-64776d2b193d" providerId="AD" clId="Web-{AEDA1F19-4864-99A0-648C-A42E26568C8B}" dt="2026-07-20T18:49:22.901" v="1109" actId="20577"/>
          <ac:spMkLst>
            <pc:docMk/>
            <pc:sldMk cId="2814234417" sldId="280"/>
            <ac:spMk id="3" creationId="{A2428F43-7AFB-C235-B293-8A5BB50FEEB7}"/>
          </ac:spMkLst>
        </pc:spChg>
        <pc:spChg chg="mod">
          <ac:chgData name="Jaime Houssami" userId="S::jhoussami@glscrip.com::6f2a7a96-13b4-407e-8a11-64776d2b193d" providerId="AD" clId="Web-{AEDA1F19-4864-99A0-648C-A42E26568C8B}" dt="2026-07-20T18:35:30.667" v="1022" actId="20577"/>
          <ac:spMkLst>
            <pc:docMk/>
            <pc:sldMk cId="2814234417" sldId="280"/>
            <ac:spMk id="7" creationId="{391E3C51-E12E-71A7-641D-B7C0D24007C8}"/>
          </ac:spMkLst>
        </pc:spChg>
        <pc:spChg chg="mod">
          <ac:chgData name="Jaime Houssami" userId="S::jhoussami@glscrip.com::6f2a7a96-13b4-407e-8a11-64776d2b193d" providerId="AD" clId="Web-{AEDA1F19-4864-99A0-648C-A42E26568C8B}" dt="2026-07-20T19:06:45.970" v="1198" actId="20577"/>
          <ac:spMkLst>
            <pc:docMk/>
            <pc:sldMk cId="2814234417" sldId="280"/>
            <ac:spMk id="9" creationId="{47D55722-FA20-5C39-F3B3-89C7B0227573}"/>
          </ac:spMkLst>
        </pc:spChg>
        <pc:spChg chg="add mod">
          <ac:chgData name="Jaime Houssami" userId="S::jhoussami@glscrip.com::6f2a7a96-13b4-407e-8a11-64776d2b193d" providerId="AD" clId="Web-{AEDA1F19-4864-99A0-648C-A42E26568C8B}" dt="2026-07-20T19:06:06.844" v="1189" actId="1076"/>
          <ac:spMkLst>
            <pc:docMk/>
            <pc:sldMk cId="2814234417" sldId="280"/>
            <ac:spMk id="16" creationId="{746A76C4-6C88-13DC-C1DA-59CDC296EB6E}"/>
          </ac:spMkLst>
        </pc:spChg>
        <pc:spChg chg="add mod">
          <ac:chgData name="Jaime Houssami" userId="S::jhoussami@glscrip.com::6f2a7a96-13b4-407e-8a11-64776d2b193d" providerId="AD" clId="Web-{AEDA1F19-4864-99A0-648C-A42E26568C8B}" dt="2026-07-20T19:06:10.203" v="1192" actId="14100"/>
          <ac:spMkLst>
            <pc:docMk/>
            <pc:sldMk cId="2814234417" sldId="280"/>
            <ac:spMk id="17" creationId="{9E42BDB5-3934-CD0C-6D06-85EDB2CFCA83}"/>
          </ac:spMkLst>
        </pc:spChg>
        <pc:spChg chg="add mod">
          <ac:chgData name="Jaime Houssami" userId="S::jhoussami@glscrip.com::6f2a7a96-13b4-407e-8a11-64776d2b193d" providerId="AD" clId="Web-{AEDA1F19-4864-99A0-648C-A42E26568C8B}" dt="2026-07-20T18:41:21.992" v="1090" actId="20577"/>
          <ac:spMkLst>
            <pc:docMk/>
            <pc:sldMk cId="2814234417" sldId="280"/>
            <ac:spMk id="18" creationId="{AC690C1E-853A-FFEA-1D53-5EA44D5F268A}"/>
          </ac:spMkLst>
        </pc:spChg>
        <pc:spChg chg="add mod">
          <ac:chgData name="Jaime Houssami" userId="S::jhoussami@glscrip.com::6f2a7a96-13b4-407e-8a11-64776d2b193d" providerId="AD" clId="Web-{AEDA1F19-4864-99A0-648C-A42E26568C8B}" dt="2026-07-20T19:04:43.090" v="1181" actId="20577"/>
          <ac:spMkLst>
            <pc:docMk/>
            <pc:sldMk cId="2814234417" sldId="280"/>
            <ac:spMk id="19" creationId="{2BA327C2-8C01-34A7-B6D4-E050790A656D}"/>
          </ac:spMkLst>
        </pc:spChg>
        <pc:spChg chg="add mod">
          <ac:chgData name="Jaime Houssami" userId="S::jhoussami@glscrip.com::6f2a7a96-13b4-407e-8a11-64776d2b193d" providerId="AD" clId="Web-{AEDA1F19-4864-99A0-648C-A42E26568C8B}" dt="2026-07-20T19:06:22.657" v="1194" actId="1076"/>
          <ac:spMkLst>
            <pc:docMk/>
            <pc:sldMk cId="2814234417" sldId="280"/>
            <ac:spMk id="20" creationId="{F86E089B-C9FB-6BCE-B3C1-329DC7C4A831}"/>
          </ac:spMkLst>
        </pc:spChg>
        <pc:spChg chg="add mod">
          <ac:chgData name="Jaime Houssami" userId="S::jhoussami@glscrip.com::6f2a7a96-13b4-407e-8a11-64776d2b193d" providerId="AD" clId="Web-{AEDA1F19-4864-99A0-648C-A42E26568C8B}" dt="2026-07-20T19:06:22.672" v="1195" actId="1076"/>
          <ac:spMkLst>
            <pc:docMk/>
            <pc:sldMk cId="2814234417" sldId="280"/>
            <ac:spMk id="21" creationId="{92EFA0EB-67AA-E995-5099-399D914DAB7C}"/>
          </ac:spMkLst>
        </pc:spChg>
        <pc:spChg chg="add mod">
          <ac:chgData name="Jaime Houssami" userId="S::jhoussami@glscrip.com::6f2a7a96-13b4-407e-8a11-64776d2b193d" providerId="AD" clId="Web-{AEDA1F19-4864-99A0-648C-A42E26568C8B}" dt="2026-07-20T18:44:08.061" v="1093" actId="20577"/>
          <ac:spMkLst>
            <pc:docMk/>
            <pc:sldMk cId="2814234417" sldId="280"/>
            <ac:spMk id="22" creationId="{8559BA50-7B84-8641-95FF-2B36847646E6}"/>
          </ac:spMkLst>
        </pc:spChg>
        <pc:spChg chg="add mod">
          <ac:chgData name="Jaime Houssami" userId="S::jhoussami@glscrip.com::6f2a7a96-13b4-407e-8a11-64776d2b193d" providerId="AD" clId="Web-{AEDA1F19-4864-99A0-648C-A42E26568C8B}" dt="2026-07-20T19:02:08.397" v="1148" actId="1076"/>
          <ac:spMkLst>
            <pc:docMk/>
            <pc:sldMk cId="2814234417" sldId="280"/>
            <ac:spMk id="23" creationId="{0645DB6C-F224-43E8-60B9-8AB56CB3B2BC}"/>
          </ac:spMkLst>
        </pc:spChg>
        <pc:spChg chg="add">
          <ac:chgData name="Jaime Houssami" userId="S::jhoussami@glscrip.com::6f2a7a96-13b4-407e-8a11-64776d2b193d" providerId="AD" clId="Web-{AEDA1F19-4864-99A0-648C-A42E26568C8B}" dt="2026-07-20T18:37:01.155" v="1040"/>
          <ac:spMkLst>
            <pc:docMk/>
            <pc:sldMk cId="2814234417" sldId="280"/>
            <ac:spMk id="30" creationId="{F63F27CD-83B5-48A2-8108-1CEDB96318F3}"/>
          </ac:spMkLst>
        </pc:spChg>
        <pc:spChg chg="add">
          <ac:chgData name="Jaime Houssami" userId="S::jhoussami@glscrip.com::6f2a7a96-13b4-407e-8a11-64776d2b193d" providerId="AD" clId="Web-{AEDA1F19-4864-99A0-648C-A42E26568C8B}" dt="2026-07-20T18:37:01.155" v="1040"/>
          <ac:spMkLst>
            <pc:docMk/>
            <pc:sldMk cId="2814234417" sldId="280"/>
            <ac:spMk id="31" creationId="{5B1D237D-D025-1B8D-7916-A8473949ECAD}"/>
          </ac:spMkLst>
        </pc:spChg>
        <pc:grpChg chg="mod">
          <ac:chgData name="Jaime Houssami" userId="S::jhoussami@glscrip.com::6f2a7a96-13b4-407e-8a11-64776d2b193d" providerId="AD" clId="Web-{AEDA1F19-4864-99A0-648C-A42E26568C8B}" dt="2026-07-20T19:06:32.313" v="1197" actId="1076"/>
          <ac:grpSpMkLst>
            <pc:docMk/>
            <pc:sldMk cId="2814234417" sldId="280"/>
            <ac:grpSpMk id="15" creationId="{B93FC93D-2327-886A-EB79-A3FA3B646BC5}"/>
          </ac:grpSpMkLst>
        </pc:grpChg>
        <pc:picChg chg="add mod">
          <ac:chgData name="Jaime Houssami" userId="S::jhoussami@glscrip.com::6f2a7a96-13b4-407e-8a11-64776d2b193d" providerId="AD" clId="Web-{AEDA1F19-4864-99A0-648C-A42E26568C8B}" dt="2026-07-20T19:01:12.083" v="1145" actId="1076"/>
          <ac:picMkLst>
            <pc:docMk/>
            <pc:sldMk cId="2814234417" sldId="280"/>
            <ac:picMk id="32" creationId="{2FE75842-42C2-1505-69C9-1A18B9B40A21}"/>
          </ac:picMkLst>
        </pc:picChg>
        <pc:picChg chg="add mod">
          <ac:chgData name="Jaime Houssami" userId="S::jhoussami@glscrip.com::6f2a7a96-13b4-407e-8a11-64776d2b193d" providerId="AD" clId="Web-{AEDA1F19-4864-99A0-648C-A42E26568C8B}" dt="2026-07-20T19:05:47.937" v="1185" actId="1076"/>
          <ac:picMkLst>
            <pc:docMk/>
            <pc:sldMk cId="2814234417" sldId="280"/>
            <ac:picMk id="33" creationId="{A331EC89-0194-09F2-9636-25395DFE5762}"/>
          </ac:picMkLst>
        </pc:picChg>
        <pc:picChg chg="add mod">
          <ac:chgData name="Jaime Houssami" userId="S::jhoussami@glscrip.com::6f2a7a96-13b4-407e-8a11-64776d2b193d" providerId="AD" clId="Web-{AEDA1F19-4864-99A0-648C-A42E26568C8B}" dt="2026-07-20T19:06:00.562" v="1187" actId="1076"/>
          <ac:picMkLst>
            <pc:docMk/>
            <pc:sldMk cId="2814234417" sldId="280"/>
            <ac:picMk id="34" creationId="{59723311-B78D-E895-ED87-15319060E5DA}"/>
          </ac:picMkLst>
        </pc:picChg>
        <pc:picChg chg="add">
          <ac:chgData name="Jaime Houssami" userId="S::jhoussami@glscrip.com::6f2a7a96-13b4-407e-8a11-64776d2b193d" providerId="AD" clId="Web-{AEDA1F19-4864-99A0-648C-A42E26568C8B}" dt="2026-07-20T19:02:35.539" v="1156"/>
          <ac:picMkLst>
            <pc:docMk/>
            <pc:sldMk cId="2814234417" sldId="280"/>
            <ac:picMk id="36" creationId="{EE30F085-5338-6B97-466D-995CE83855B4}"/>
          </ac:picMkLst>
        </pc:picChg>
      </pc:sldChg>
      <pc:sldMasterChg chg="addSldLayout">
        <pc:chgData name="Jaime Houssami" userId="S::jhoussami@glscrip.com::6f2a7a96-13b4-407e-8a11-64776d2b193d" providerId="AD" clId="Web-{AEDA1F19-4864-99A0-648C-A42E26568C8B}" dt="2026-07-20T16:17:50.565" v="140"/>
        <pc:sldMasterMkLst>
          <pc:docMk/>
          <pc:sldMasterMk cId="2460954070" sldId="2147483660"/>
        </pc:sldMasterMkLst>
        <pc:sldLayoutChg chg="add">
          <pc:chgData name="Jaime Houssami" userId="S::jhoussami@glscrip.com::6f2a7a96-13b4-407e-8a11-64776d2b193d" providerId="AD" clId="Web-{AEDA1F19-4864-99A0-648C-A42E26568C8B}" dt="2026-07-20T16:17:50.565" v="140"/>
          <pc:sldLayoutMkLst>
            <pc:docMk/>
            <pc:sldMasterMk cId="2460954070" sldId="2147483660"/>
            <pc:sldLayoutMk cId="3902032333" sldId="2147483672"/>
          </pc:sldLayoutMkLst>
        </pc:sldLayoutChg>
      </pc:sldMasterChg>
    </pc:docChg>
  </pc:docChgLst>
  <pc:docChgLst>
    <pc:chgData name="Jaime Houssami" userId="S::jhoussami@glscrip.com::6f2a7a96-13b4-407e-8a11-64776d2b193d" providerId="AD" clId="Web-{F1A04038-DC7E-D113-8335-026544383367}"/>
    <pc:docChg chg="modSld">
      <pc:chgData name="Jaime Houssami" userId="S::jhoussami@glscrip.com::6f2a7a96-13b4-407e-8a11-64776d2b193d" providerId="AD" clId="Web-{F1A04038-DC7E-D113-8335-026544383367}" dt="2026-07-27T16:31:03.034" v="0" actId="20577"/>
      <pc:docMkLst>
        <pc:docMk/>
      </pc:docMkLst>
      <pc:sldChg chg="modSp">
        <pc:chgData name="Jaime Houssami" userId="S::jhoussami@glscrip.com::6f2a7a96-13b4-407e-8a11-64776d2b193d" providerId="AD" clId="Web-{F1A04038-DC7E-D113-8335-026544383367}" dt="2026-07-27T16:31:03.034" v="0" actId="20577"/>
        <pc:sldMkLst>
          <pc:docMk/>
          <pc:sldMk cId="1279196744" sldId="272"/>
        </pc:sldMkLst>
        <pc:spChg chg="mod">
          <ac:chgData name="Jaime Houssami" userId="S::jhoussami@glscrip.com::6f2a7a96-13b4-407e-8a11-64776d2b193d" providerId="AD" clId="Web-{F1A04038-DC7E-D113-8335-026544383367}" dt="2026-07-27T16:31:03.034" v="0" actId="20577"/>
          <ac:spMkLst>
            <pc:docMk/>
            <pc:sldMk cId="1279196744" sldId="272"/>
            <ac:spMk id="3" creationId="{F43D6B18-2CBB-A920-74C3-983896BCE02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9AAF65-F08C-4D37-8D56-DB8A472B44CF}" type="datetimeFigureOut">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199C49-1455-4678-A116-29EF53043699}" type="slidenum">
              <a:t>‹#›</a:t>
            </a:fld>
            <a:endParaRPr lang="en-US"/>
          </a:p>
        </p:txBody>
      </p:sp>
    </p:spTree>
    <p:extLst>
      <p:ext uri="{BB962C8B-B14F-4D97-AF65-F5344CB8AC3E}">
        <p14:creationId xmlns:p14="http://schemas.microsoft.com/office/powerpoint/2010/main" val="4009902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a:extLst>
            <a:ext uri="{FF2B5EF4-FFF2-40B4-BE49-F238E27FC236}">
              <a16:creationId xmlns:a16="http://schemas.microsoft.com/office/drawing/2014/main" id="{339D15EC-A8C7-6813-78A0-F89606D75089}"/>
            </a:ext>
          </a:extLst>
        </p:cNvPr>
        <p:cNvGrpSpPr/>
        <p:nvPr/>
      </p:nvGrpSpPr>
      <p:grpSpPr>
        <a:xfrm>
          <a:off x="0" y="0"/>
          <a:ext cx="0" cy="0"/>
          <a:chOff x="0" y="0"/>
          <a:chExt cx="0" cy="0"/>
        </a:xfrm>
      </p:grpSpPr>
      <p:sp>
        <p:nvSpPr>
          <p:cNvPr id="761" name="Google Shape;761;g26fe8db3624_1_703:notes">
            <a:extLst>
              <a:ext uri="{FF2B5EF4-FFF2-40B4-BE49-F238E27FC236}">
                <a16:creationId xmlns:a16="http://schemas.microsoft.com/office/drawing/2014/main" id="{4B8E0423-0ECB-5CC2-AB74-1464B33150B3}"/>
              </a:ext>
            </a:extLst>
          </p:cNvPr>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2" name="Google Shape;762;g26fe8db3624_1_703:notes">
            <a:extLst>
              <a:ext uri="{FF2B5EF4-FFF2-40B4-BE49-F238E27FC236}">
                <a16:creationId xmlns:a16="http://schemas.microsoft.com/office/drawing/2014/main" id="{011FEEB1-50F1-6174-46BD-4B5F325CB1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332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3_Section Title Grey">
  <p:cSld name="3_Section Title Grey">
    <p:bg>
      <p:bgPr>
        <a:gradFill>
          <a:gsLst>
            <a:gs pos="0">
              <a:schemeClr val="accent2"/>
            </a:gs>
            <a:gs pos="18000">
              <a:schemeClr val="accent2"/>
            </a:gs>
            <a:gs pos="37000">
              <a:srgbClr val="094D81"/>
            </a:gs>
            <a:gs pos="49990">
              <a:srgbClr val="094D81"/>
            </a:gs>
            <a:gs pos="88000">
              <a:schemeClr val="accent1"/>
            </a:gs>
            <a:gs pos="100000">
              <a:schemeClr val="accent1"/>
            </a:gs>
          </a:gsLst>
          <a:lin ang="1200117" scaled="0"/>
        </a:gradFill>
        <a:effectLst/>
      </p:bgPr>
    </p:bg>
    <p:spTree>
      <p:nvGrpSpPr>
        <p:cNvPr id="1" name="Shape 168"/>
        <p:cNvGrpSpPr/>
        <p:nvPr/>
      </p:nvGrpSpPr>
      <p:grpSpPr>
        <a:xfrm>
          <a:off x="0" y="0"/>
          <a:ext cx="0" cy="0"/>
          <a:chOff x="0" y="0"/>
          <a:chExt cx="0" cy="0"/>
        </a:xfrm>
      </p:grpSpPr>
      <p:sp>
        <p:nvSpPr>
          <p:cNvPr id="169" name="Google Shape;169;p35"/>
          <p:cNvSpPr txBox="1">
            <a:spLocks noGrp="1"/>
          </p:cNvSpPr>
          <p:nvPr>
            <p:ph type="ctrTitle"/>
          </p:nvPr>
        </p:nvSpPr>
        <p:spPr>
          <a:xfrm>
            <a:off x="1524000" y="1122363"/>
            <a:ext cx="9144000" cy="23876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4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867"/>
            </a:lvl2pPr>
            <a:lvl3pPr lvl="2" rtl="0">
              <a:spcBef>
                <a:spcPts val="0"/>
              </a:spcBef>
              <a:spcAft>
                <a:spcPts val="0"/>
              </a:spcAft>
              <a:buSzPts val="1100"/>
              <a:buNone/>
              <a:defRPr sz="1867"/>
            </a:lvl3pPr>
            <a:lvl4pPr lvl="3" rtl="0">
              <a:spcBef>
                <a:spcPts val="0"/>
              </a:spcBef>
              <a:spcAft>
                <a:spcPts val="0"/>
              </a:spcAft>
              <a:buSzPts val="1100"/>
              <a:buNone/>
              <a:defRPr sz="1867"/>
            </a:lvl4pPr>
            <a:lvl5pPr lvl="4" rtl="0">
              <a:spcBef>
                <a:spcPts val="0"/>
              </a:spcBef>
              <a:spcAft>
                <a:spcPts val="0"/>
              </a:spcAft>
              <a:buSzPts val="1100"/>
              <a:buNone/>
              <a:defRPr sz="1867"/>
            </a:lvl5pPr>
            <a:lvl6pPr lvl="5" rtl="0">
              <a:spcBef>
                <a:spcPts val="0"/>
              </a:spcBef>
              <a:spcAft>
                <a:spcPts val="0"/>
              </a:spcAft>
              <a:buSzPts val="1100"/>
              <a:buNone/>
              <a:defRPr sz="1867"/>
            </a:lvl6pPr>
            <a:lvl7pPr lvl="6" rtl="0">
              <a:spcBef>
                <a:spcPts val="0"/>
              </a:spcBef>
              <a:spcAft>
                <a:spcPts val="0"/>
              </a:spcAft>
              <a:buSzPts val="1100"/>
              <a:buNone/>
              <a:defRPr sz="1867"/>
            </a:lvl7pPr>
            <a:lvl8pPr lvl="7" rtl="0">
              <a:spcBef>
                <a:spcPts val="0"/>
              </a:spcBef>
              <a:spcAft>
                <a:spcPts val="0"/>
              </a:spcAft>
              <a:buSzPts val="1100"/>
              <a:buNone/>
              <a:defRPr sz="1867"/>
            </a:lvl8pPr>
            <a:lvl9pPr lvl="8" rtl="0">
              <a:spcBef>
                <a:spcPts val="0"/>
              </a:spcBef>
              <a:spcAft>
                <a:spcPts val="0"/>
              </a:spcAft>
              <a:buSzPts val="1100"/>
              <a:buNone/>
              <a:defRPr sz="1867"/>
            </a:lvl9pPr>
          </a:lstStyle>
          <a:p>
            <a:endParaRPr/>
          </a:p>
        </p:txBody>
      </p:sp>
      <p:sp>
        <p:nvSpPr>
          <p:cNvPr id="170" name="Google Shape;170;p35"/>
          <p:cNvSpPr txBox="1">
            <a:spLocks noGrp="1"/>
          </p:cNvSpPr>
          <p:nvPr>
            <p:ph type="subTitle" idx="1"/>
          </p:nvPr>
        </p:nvSpPr>
        <p:spPr>
          <a:xfrm>
            <a:off x="1524000" y="3677300"/>
            <a:ext cx="9144000" cy="15052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1067"/>
              </a:spcBef>
              <a:spcAft>
                <a:spcPts val="0"/>
              </a:spcAft>
              <a:buClr>
                <a:schemeClr val="lt1"/>
              </a:buClr>
              <a:buSzPts val="1500"/>
              <a:buFont typeface="Arial"/>
              <a:buNone/>
              <a:defRPr sz="2000" b="0" i="0" u="none" strike="noStrike" cap="none">
                <a:solidFill>
                  <a:schemeClr val="lt1"/>
                </a:solidFill>
                <a:latin typeface="Open Sans"/>
                <a:ea typeface="Open Sans"/>
                <a:cs typeface="Open Sans"/>
                <a:sym typeface="Open Sans"/>
              </a:defRPr>
            </a:lvl1pPr>
            <a:lvl2pPr marR="0" lvl="1" algn="ctr"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Montserrat"/>
                <a:ea typeface="Montserrat"/>
                <a:cs typeface="Montserrat"/>
                <a:sym typeface="Montserrat"/>
              </a:defRPr>
            </a:lvl2pPr>
            <a:lvl3pPr marR="0" lvl="2" algn="ctr" rtl="0">
              <a:lnSpc>
                <a:spcPct val="90000"/>
              </a:lnSpc>
              <a:spcBef>
                <a:spcPts val="533"/>
              </a:spcBef>
              <a:spcAft>
                <a:spcPts val="0"/>
              </a:spcAft>
              <a:buClr>
                <a:schemeClr val="dk1"/>
              </a:buClr>
              <a:buSzPts val="1400"/>
              <a:buFont typeface="Arial"/>
              <a:buNone/>
              <a:defRPr sz="1867" b="0" i="0" u="none" strike="noStrike" cap="none">
                <a:solidFill>
                  <a:schemeClr val="dk1"/>
                </a:solidFill>
                <a:latin typeface="Montserrat"/>
                <a:ea typeface="Montserrat"/>
                <a:cs typeface="Montserrat"/>
                <a:sym typeface="Montserrat"/>
              </a:defRPr>
            </a:lvl3pPr>
            <a:lvl4pPr marR="0" lvl="3"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Montserrat"/>
                <a:ea typeface="Montserrat"/>
                <a:cs typeface="Montserrat"/>
                <a:sym typeface="Montserrat"/>
              </a:defRPr>
            </a:lvl4pPr>
            <a:lvl5pPr marR="0" lvl="4"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Montserrat"/>
                <a:ea typeface="Montserrat"/>
                <a:cs typeface="Montserrat"/>
                <a:sym typeface="Montserrat"/>
              </a:defRPr>
            </a:lvl5pPr>
            <a:lvl6pPr marR="0" lvl="5"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Arial"/>
                <a:ea typeface="Arial"/>
                <a:cs typeface="Arial"/>
                <a:sym typeface="Arial"/>
              </a:defRPr>
            </a:lvl6pPr>
            <a:lvl7pPr marR="0" lvl="6"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Arial"/>
                <a:ea typeface="Arial"/>
                <a:cs typeface="Arial"/>
                <a:sym typeface="Arial"/>
              </a:defRPr>
            </a:lvl7pPr>
            <a:lvl8pPr marR="0" lvl="7"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Arial"/>
                <a:ea typeface="Arial"/>
                <a:cs typeface="Arial"/>
                <a:sym typeface="Arial"/>
              </a:defRPr>
            </a:lvl8pPr>
            <a:lvl9pPr marR="0" lvl="8"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Arial"/>
                <a:ea typeface="Arial"/>
                <a:cs typeface="Arial"/>
                <a:sym typeface="Arial"/>
              </a:defRPr>
            </a:lvl9pPr>
          </a:lstStyle>
          <a:p>
            <a:endParaRPr/>
          </a:p>
        </p:txBody>
      </p:sp>
      <p:pic>
        <p:nvPicPr>
          <p:cNvPr id="171" name="Google Shape;171;p35" descr="Icon&#10;&#10;Description automatically generated"/>
          <p:cNvPicPr preferRelativeResize="0"/>
          <p:nvPr/>
        </p:nvPicPr>
        <p:blipFill rotWithShape="1">
          <a:blip r:embed="rId2">
            <a:alphaModFix/>
          </a:blip>
          <a:srcRect/>
          <a:stretch/>
        </p:blipFill>
        <p:spPr>
          <a:xfrm>
            <a:off x="218663" y="6297059"/>
            <a:ext cx="437320" cy="401912"/>
          </a:xfrm>
          <a:prstGeom prst="rect">
            <a:avLst/>
          </a:prstGeom>
          <a:noFill/>
          <a:ln>
            <a:noFill/>
          </a:ln>
        </p:spPr>
      </p:pic>
    </p:spTree>
    <p:extLst>
      <p:ext uri="{BB962C8B-B14F-4D97-AF65-F5344CB8AC3E}">
        <p14:creationId xmlns:p14="http://schemas.microsoft.com/office/powerpoint/2010/main" val="3902032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7/27/2026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raiseright.com/Enroll" TargetMode="Externa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6.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43860"/>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738381-507D-B4FF-228D-087C4CC68652}"/>
              </a:ext>
            </a:extLst>
          </p:cNvPr>
          <p:cNvPicPr>
            <a:picLocks noChangeAspect="1"/>
          </p:cNvPicPr>
          <p:nvPr/>
        </p:nvPicPr>
        <p:blipFill>
          <a:blip r:embed="rId2"/>
          <a:stretch>
            <a:fillRect/>
          </a:stretch>
        </p:blipFill>
        <p:spPr>
          <a:xfrm>
            <a:off x="0" y="0"/>
            <a:ext cx="12192000" cy="6858000"/>
          </a:xfrm>
          <a:prstGeom prst="rect">
            <a:avLst/>
          </a:prstGeom>
        </p:spPr>
      </p:pic>
      <p:sp>
        <p:nvSpPr>
          <p:cNvPr id="4" name="Google Shape;735;p121">
            <a:extLst>
              <a:ext uri="{FF2B5EF4-FFF2-40B4-BE49-F238E27FC236}">
                <a16:creationId xmlns:a16="http://schemas.microsoft.com/office/drawing/2014/main" id="{D6F1CD74-DE2C-4246-62D9-4AF194FE4939}"/>
              </a:ext>
            </a:extLst>
          </p:cNvPr>
          <p:cNvSpPr txBox="1">
            <a:spLocks noGrp="1"/>
          </p:cNvSpPr>
          <p:nvPr/>
        </p:nvSpPr>
        <p:spPr>
          <a:xfrm>
            <a:off x="1168169" y="2754086"/>
            <a:ext cx="4844144" cy="1459041"/>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lt1"/>
              </a:buClr>
              <a:buSzPts val="3800"/>
              <a:buFont typeface="Roboto"/>
              <a:buNone/>
              <a:defRPr sz="3800" b="1" i="0" u="none" strike="noStrike" cap="none">
                <a:solidFill>
                  <a:schemeClr val="l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 sz="3600" dirty="0"/>
              <a:t>Earn and Save for </a:t>
            </a:r>
            <a:r>
              <a:rPr lang="en" sz="3600" u="sng" dirty="0">
                <a:solidFill>
                  <a:schemeClr val="tx1"/>
                </a:solidFill>
                <a:highlight>
                  <a:srgbClr val="FFFF00"/>
                </a:highlight>
              </a:rPr>
              <a:t>ORG NAME</a:t>
            </a:r>
            <a:r>
              <a:rPr lang="en" sz="3600" dirty="0"/>
              <a:t> with </a:t>
            </a:r>
            <a:r>
              <a:rPr lang="en" sz="3600" dirty="0" err="1"/>
              <a:t>FlipGive</a:t>
            </a:r>
            <a:endParaRPr lang="en-US" sz="3600" dirty="0" err="1"/>
          </a:p>
        </p:txBody>
      </p:sp>
      <p:sp>
        <p:nvSpPr>
          <p:cNvPr id="5" name="Google Shape;736;p121">
            <a:extLst>
              <a:ext uri="{FF2B5EF4-FFF2-40B4-BE49-F238E27FC236}">
                <a16:creationId xmlns:a16="http://schemas.microsoft.com/office/drawing/2014/main" id="{68D18B10-53EB-CE1E-588D-0E649C31C741}"/>
              </a:ext>
            </a:extLst>
          </p:cNvPr>
          <p:cNvSpPr txBox="1">
            <a:spLocks noGrp="1"/>
          </p:cNvSpPr>
          <p:nvPr/>
        </p:nvSpPr>
        <p:spPr>
          <a:xfrm>
            <a:off x="1168169" y="4489012"/>
            <a:ext cx="6858000" cy="3534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L="914400" marR="0" lvl="1" indent="-32385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2pPr>
            <a:lvl3pPr marL="1371600" marR="0" lvl="2" indent="-317500"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3pPr>
            <a:lvl4pPr marL="1828800" marR="0" lvl="3" indent="-317500"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4pPr>
            <a:lvl5pPr marL="2286000" marR="0" lvl="4" indent="-317500"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5pPr>
            <a:lvl6pPr marL="2743200" marR="0" lvl="5" indent="-317500"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317500"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317500"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317500"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pPr marL="0" lvl="0" indent="0" algn="l" rtl="0">
              <a:lnSpc>
                <a:spcPct val="90000"/>
              </a:lnSpc>
              <a:spcBef>
                <a:spcPts val="0"/>
              </a:spcBef>
              <a:spcAft>
                <a:spcPts val="0"/>
              </a:spcAft>
              <a:buClr>
                <a:schemeClr val="lt1"/>
              </a:buClr>
              <a:buSzPts val="1200"/>
              <a:buNone/>
            </a:pPr>
            <a:r>
              <a:rPr lang="en" sz="1600" dirty="0"/>
              <a:t>Benefits of joining </a:t>
            </a:r>
            <a:r>
              <a:rPr lang="en" sz="1600" u="sng" dirty="0">
                <a:solidFill>
                  <a:schemeClr val="dk1"/>
                </a:solidFill>
                <a:highlight>
                  <a:srgbClr val="FFFF00"/>
                </a:highlight>
              </a:rPr>
              <a:t>ORGANIZATION NAME’S</a:t>
            </a:r>
            <a:r>
              <a:rPr lang="en" sz="1600" dirty="0"/>
              <a:t> </a:t>
            </a:r>
            <a:r>
              <a:rPr lang="en" sz="1600" dirty="0" err="1"/>
              <a:t>FlipGive</a:t>
            </a:r>
            <a:r>
              <a:rPr lang="en" sz="1600" dirty="0"/>
              <a:t> Program</a:t>
            </a:r>
            <a:endParaRPr lang="en-US" sz="1600" dirty="0"/>
          </a:p>
        </p:txBody>
      </p:sp>
      <p:sp>
        <p:nvSpPr>
          <p:cNvPr id="6" name="Google Shape;737;p121">
            <a:extLst>
              <a:ext uri="{FF2B5EF4-FFF2-40B4-BE49-F238E27FC236}">
                <a16:creationId xmlns:a16="http://schemas.microsoft.com/office/drawing/2014/main" id="{F2501E0C-AB72-C3B7-24EB-AA61F5CFACAD}"/>
              </a:ext>
            </a:extLst>
          </p:cNvPr>
          <p:cNvSpPr txBox="1"/>
          <p:nvPr/>
        </p:nvSpPr>
        <p:spPr>
          <a:xfrm>
            <a:off x="1242183" y="1246150"/>
            <a:ext cx="2836800" cy="1512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500">
                <a:solidFill>
                  <a:srgbClr val="58595B"/>
                </a:solidFill>
                <a:highlight>
                  <a:srgbClr val="FFFF00"/>
                </a:highlight>
                <a:latin typeface="Open Sans"/>
                <a:ea typeface="Open Sans"/>
                <a:cs typeface="Open Sans"/>
                <a:sym typeface="Open Sans"/>
              </a:rPr>
              <a:t>DRAG &amp; DROP </a:t>
            </a:r>
            <a:endParaRPr lang="en-US" sz="1500">
              <a:solidFill>
                <a:srgbClr val="58595B"/>
              </a:solidFill>
              <a:highlight>
                <a:srgbClr val="FFFF00"/>
              </a:highlight>
              <a:latin typeface="Open Sans"/>
              <a:ea typeface="Open Sans"/>
              <a:cs typeface="Open Sans"/>
            </a:endParaRPr>
          </a:p>
          <a:p>
            <a:pPr marL="0" lvl="0" indent="0" algn="ctr" rtl="0">
              <a:spcBef>
                <a:spcPts val="0"/>
              </a:spcBef>
              <a:spcAft>
                <a:spcPts val="0"/>
              </a:spcAft>
              <a:buNone/>
            </a:pPr>
            <a:r>
              <a:rPr lang="en" sz="1500">
                <a:solidFill>
                  <a:srgbClr val="58595B"/>
                </a:solidFill>
                <a:highlight>
                  <a:srgbClr val="FFFF00"/>
                </a:highlight>
                <a:latin typeface="Open Sans"/>
                <a:ea typeface="Open Sans"/>
                <a:cs typeface="Open Sans"/>
                <a:sym typeface="Open Sans"/>
              </a:rPr>
              <a:t>LOGO HERE</a:t>
            </a:r>
            <a:endParaRPr sz="1500">
              <a:solidFill>
                <a:srgbClr val="58595B"/>
              </a:solidFill>
              <a:highlight>
                <a:srgbClr val="FFFF00"/>
              </a:highlight>
              <a:latin typeface="Open Sans"/>
              <a:ea typeface="Open Sans"/>
              <a:cs typeface="Open Sans"/>
              <a:sym typeface="Open Sans"/>
            </a:endParaRPr>
          </a:p>
        </p:txBody>
      </p:sp>
      <p:sp>
        <p:nvSpPr>
          <p:cNvPr id="7" name="Rectangle 6">
            <a:extLst>
              <a:ext uri="{FF2B5EF4-FFF2-40B4-BE49-F238E27FC236}">
                <a16:creationId xmlns:a16="http://schemas.microsoft.com/office/drawing/2014/main" id="{A1257767-0EDC-64E2-9B38-711CAA286AFD}"/>
              </a:ext>
            </a:extLst>
          </p:cNvPr>
          <p:cNvSpPr/>
          <p:nvPr/>
        </p:nvSpPr>
        <p:spPr>
          <a:xfrm>
            <a:off x="-2722" y="6250215"/>
            <a:ext cx="12204699" cy="6100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C05C35C-09ED-D413-1A73-53C0D0633400}"/>
              </a:ext>
            </a:extLst>
          </p:cNvPr>
          <p:cNvPicPr>
            <a:picLocks noChangeAspect="1"/>
          </p:cNvPicPr>
          <p:nvPr/>
        </p:nvPicPr>
        <p:blipFill>
          <a:blip r:embed="rId3"/>
          <a:stretch>
            <a:fillRect/>
          </a:stretch>
        </p:blipFill>
        <p:spPr>
          <a:xfrm>
            <a:off x="7161571" y="1078275"/>
            <a:ext cx="4577227" cy="4057897"/>
          </a:xfrm>
          <a:prstGeom prst="rect">
            <a:avLst/>
          </a:prstGeom>
        </p:spPr>
      </p:pic>
      <p:pic>
        <p:nvPicPr>
          <p:cNvPr id="11" name="Picture 10">
            <a:extLst>
              <a:ext uri="{FF2B5EF4-FFF2-40B4-BE49-F238E27FC236}">
                <a16:creationId xmlns:a16="http://schemas.microsoft.com/office/drawing/2014/main" id="{2B6DDD28-F616-9136-EB76-13FE00D65DA3}"/>
              </a:ext>
            </a:extLst>
          </p:cNvPr>
          <p:cNvPicPr>
            <a:picLocks noChangeAspect="1"/>
          </p:cNvPicPr>
          <p:nvPr/>
        </p:nvPicPr>
        <p:blipFill>
          <a:blip r:embed="rId4"/>
          <a:stretch>
            <a:fillRect/>
          </a:stretch>
        </p:blipFill>
        <p:spPr>
          <a:xfrm>
            <a:off x="10695896" y="6435497"/>
            <a:ext cx="938440" cy="271690"/>
          </a:xfrm>
          <a:prstGeom prst="rect">
            <a:avLst/>
          </a:prstGeom>
        </p:spPr>
      </p:pic>
      <p:sp>
        <p:nvSpPr>
          <p:cNvPr id="12" name="TextBox 11">
            <a:extLst>
              <a:ext uri="{FF2B5EF4-FFF2-40B4-BE49-F238E27FC236}">
                <a16:creationId xmlns:a16="http://schemas.microsoft.com/office/drawing/2014/main" id="{9494CBE7-8F81-53B2-9920-38DC3953439B}"/>
              </a:ext>
            </a:extLst>
          </p:cNvPr>
          <p:cNvSpPr txBox="1"/>
          <p:nvPr/>
        </p:nvSpPr>
        <p:spPr>
          <a:xfrm>
            <a:off x="351063" y="6452961"/>
            <a:ext cx="1967139"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chemeClr val="bg1">
                    <a:lumMod val="49000"/>
                  </a:schemeClr>
                </a:solidFill>
                <a:latin typeface="Roboto"/>
                <a:ea typeface="Roboto"/>
                <a:cs typeface="Roboto"/>
              </a:rPr>
              <a:t>© 2026 FLIPGIVE</a:t>
            </a:r>
            <a:endParaRPr lang="en-US" sz="900" dirty="0">
              <a:solidFill>
                <a:schemeClr val="bg1">
                  <a:lumMod val="49000"/>
                </a:schemeClr>
              </a:solidFill>
              <a:latin typeface="Roboto"/>
              <a:ea typeface="Roboto"/>
              <a:cs typeface="Roboto"/>
            </a:endParaRP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1F1F7"/>
        </a:solidFill>
        <a:effectLst/>
      </p:bgPr>
    </p:bg>
    <p:spTree>
      <p:nvGrpSpPr>
        <p:cNvPr id="1" name="">
          <a:extLst>
            <a:ext uri="{FF2B5EF4-FFF2-40B4-BE49-F238E27FC236}">
              <a16:creationId xmlns:a16="http://schemas.microsoft.com/office/drawing/2014/main" id="{EC461195-4DBF-A8A9-2003-393B3BEEAE2F}"/>
            </a:ext>
          </a:extLst>
        </p:cNvPr>
        <p:cNvGrpSpPr/>
        <p:nvPr/>
      </p:nvGrpSpPr>
      <p:grpSpPr>
        <a:xfrm>
          <a:off x="0" y="0"/>
          <a:ext cx="0" cy="0"/>
          <a:chOff x="0" y="0"/>
          <a:chExt cx="0" cy="0"/>
        </a:xfrm>
      </p:grpSpPr>
      <p:sp>
        <p:nvSpPr>
          <p:cNvPr id="2" name="Google Shape;772;p125">
            <a:extLst>
              <a:ext uri="{FF2B5EF4-FFF2-40B4-BE49-F238E27FC236}">
                <a16:creationId xmlns:a16="http://schemas.microsoft.com/office/drawing/2014/main" id="{A2FD9E58-E685-B634-B87C-DC35442DAA6C}"/>
              </a:ext>
            </a:extLst>
          </p:cNvPr>
          <p:cNvSpPr/>
          <p:nvPr/>
        </p:nvSpPr>
        <p:spPr>
          <a:xfrm>
            <a:off x="5950725" y="18574"/>
            <a:ext cx="6241100" cy="6863442"/>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a:p>
        </p:txBody>
      </p:sp>
      <p:sp>
        <p:nvSpPr>
          <p:cNvPr id="7" name="Google Shape;749;p123">
            <a:extLst>
              <a:ext uri="{FF2B5EF4-FFF2-40B4-BE49-F238E27FC236}">
                <a16:creationId xmlns:a16="http://schemas.microsoft.com/office/drawing/2014/main" id="{8520B1EA-6162-F8EB-7BBE-FBC2B88A6987}"/>
              </a:ext>
            </a:extLst>
          </p:cNvPr>
          <p:cNvSpPr txBox="1">
            <a:spLocks noGrp="1"/>
          </p:cNvSpPr>
          <p:nvPr/>
        </p:nvSpPr>
        <p:spPr>
          <a:xfrm>
            <a:off x="624490" y="1214957"/>
            <a:ext cx="4204785" cy="1185786"/>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 sz="2800">
                <a:solidFill>
                  <a:srgbClr val="143860"/>
                </a:solidFill>
                <a:latin typeface="Open Sans"/>
                <a:ea typeface="Open Sans"/>
                <a:cs typeface="Open Sans"/>
                <a:sym typeface="Open Sans"/>
              </a:rPr>
              <a:t>Gift cards for every kind of </a:t>
            </a:r>
            <a:r>
              <a:rPr lang="en" sz="2800" err="1">
                <a:solidFill>
                  <a:srgbClr val="143860"/>
                </a:solidFill>
                <a:latin typeface="Open Sans"/>
                <a:ea typeface="Open Sans"/>
                <a:cs typeface="Open Sans"/>
                <a:sym typeface="Open Sans"/>
              </a:rPr>
              <a:t>shopp</a:t>
            </a:r>
            <a:r>
              <a:rPr lang="en" sz="2800">
                <a:solidFill>
                  <a:srgbClr val="143860"/>
                </a:solidFill>
                <a:latin typeface="Open Sans"/>
                <a:ea typeface="Open Sans"/>
                <a:cs typeface="Open Sans"/>
                <a:sym typeface="Open Sans"/>
              </a:rPr>
              <a:t>er</a:t>
            </a:r>
            <a:endParaRPr lang="en-US"/>
          </a:p>
        </p:txBody>
      </p:sp>
      <p:sp>
        <p:nvSpPr>
          <p:cNvPr id="9" name="Google Shape;750;p123">
            <a:extLst>
              <a:ext uri="{FF2B5EF4-FFF2-40B4-BE49-F238E27FC236}">
                <a16:creationId xmlns:a16="http://schemas.microsoft.com/office/drawing/2014/main" id="{08D7C325-B65F-3D47-AA30-21E85B112C6C}"/>
              </a:ext>
            </a:extLst>
          </p:cNvPr>
          <p:cNvSpPr txBox="1">
            <a:spLocks noGrp="1"/>
          </p:cNvSpPr>
          <p:nvPr/>
        </p:nvSpPr>
        <p:spPr>
          <a:xfrm>
            <a:off x="624499" y="2562757"/>
            <a:ext cx="3104457" cy="1187101"/>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pPr>
            <a:r>
              <a:rPr lang="en" sz="1600">
                <a:solidFill>
                  <a:srgbClr val="58595B"/>
                </a:solidFill>
              </a:rPr>
              <a:t>Whether you're an online, contactless shopper, or prefer to have your card in-hand, there is a gift card type available for you.</a:t>
            </a:r>
            <a:endParaRPr lang="en-US" sz="1600"/>
          </a:p>
          <a:p>
            <a:pPr marL="0" indent="0">
              <a:lnSpc>
                <a:spcPct val="114999"/>
              </a:lnSpc>
              <a:spcBef>
                <a:spcPts val="0"/>
              </a:spcBef>
            </a:pPr>
            <a:endParaRPr lang="en" dirty="0">
              <a:solidFill>
                <a:srgbClr val="58595B"/>
              </a:solidFill>
            </a:endParaRPr>
          </a:p>
          <a:p>
            <a:pPr marL="0" lvl="0" indent="0" algn="l" rtl="0">
              <a:lnSpc>
                <a:spcPct val="120000"/>
              </a:lnSpc>
              <a:spcBef>
                <a:spcPts val="0"/>
              </a:spcBef>
              <a:spcAft>
                <a:spcPts val="0"/>
              </a:spcAft>
              <a:buClr>
                <a:schemeClr val="lt1"/>
              </a:buClr>
              <a:buSzPts val="1400"/>
              <a:buNone/>
            </a:pPr>
            <a:endParaRPr/>
          </a:p>
          <a:p>
            <a:pPr marL="0" lvl="0" indent="0" algn="l" rtl="0">
              <a:lnSpc>
                <a:spcPct val="120000"/>
              </a:lnSpc>
              <a:spcBef>
                <a:spcPts val="800"/>
              </a:spcBef>
              <a:spcAft>
                <a:spcPts val="0"/>
              </a:spcAft>
              <a:buClr>
                <a:schemeClr val="lt1"/>
              </a:buClr>
              <a:buSzPts val="1400"/>
              <a:buNone/>
            </a:pPr>
            <a:endParaRPr/>
          </a:p>
        </p:txBody>
      </p:sp>
      <p:sp>
        <p:nvSpPr>
          <p:cNvPr id="27" name="Google Shape;776;p125">
            <a:extLst>
              <a:ext uri="{FF2B5EF4-FFF2-40B4-BE49-F238E27FC236}">
                <a16:creationId xmlns:a16="http://schemas.microsoft.com/office/drawing/2014/main" id="{F7C1AC4E-5C1C-9A70-EE0F-F94CC9A1429E}"/>
              </a:ext>
            </a:extLst>
          </p:cNvPr>
          <p:cNvSpPr/>
          <p:nvPr/>
        </p:nvSpPr>
        <p:spPr>
          <a:xfrm>
            <a:off x="5950750" y="4800979"/>
            <a:ext cx="6241100" cy="2055332"/>
          </a:xfrm>
          <a:prstGeom prst="rect">
            <a:avLst/>
          </a:prstGeom>
          <a:solidFill>
            <a:srgbClr val="143860"/>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lang="en-US" dirty="0">
              <a:solidFill>
                <a:srgbClr val="143860"/>
              </a:solidFill>
            </a:endParaRPr>
          </a:p>
        </p:txBody>
      </p:sp>
      <p:sp>
        <p:nvSpPr>
          <p:cNvPr id="29" name="Google Shape;750;p123">
            <a:extLst>
              <a:ext uri="{FF2B5EF4-FFF2-40B4-BE49-F238E27FC236}">
                <a16:creationId xmlns:a16="http://schemas.microsoft.com/office/drawing/2014/main" id="{5E39D632-3140-B46B-55BE-A177ADFFA19E}"/>
              </a:ext>
            </a:extLst>
          </p:cNvPr>
          <p:cNvSpPr txBox="1">
            <a:spLocks noGrp="1"/>
          </p:cNvSpPr>
          <p:nvPr/>
        </p:nvSpPr>
        <p:spPr>
          <a:xfrm>
            <a:off x="7683300" y="5446056"/>
            <a:ext cx="4031218" cy="994357"/>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gn="ctr">
              <a:lnSpc>
                <a:spcPct val="114999"/>
              </a:lnSpc>
            </a:pPr>
            <a:r>
              <a:rPr lang="en" sz="1500" b="1" dirty="0">
                <a:solidFill>
                  <a:schemeClr val="bg1"/>
                </a:solidFill>
              </a:rPr>
              <a:t>2 easy payment options are available:</a:t>
            </a:r>
            <a:r>
              <a:rPr lang="en" sz="1500" dirty="0">
                <a:solidFill>
                  <a:schemeClr val="bg1"/>
                </a:solidFill>
              </a:rPr>
              <a:t> Purchase gift cards securely and directly using </a:t>
            </a:r>
            <a:r>
              <a:rPr lang="en" sz="1500">
                <a:solidFill>
                  <a:schemeClr val="bg1"/>
                </a:solidFill>
              </a:rPr>
              <a:t>a debit card or credit card.</a:t>
            </a:r>
            <a:endParaRPr lang="en-US" sz="1500">
              <a:solidFill>
                <a:schemeClr val="bg1"/>
              </a:solidFill>
            </a:endParaRPr>
          </a:p>
          <a:p>
            <a:pPr marL="0" indent="0">
              <a:buClr>
                <a:prstClr val="white"/>
              </a:buClr>
            </a:pPr>
            <a:endParaRPr lang="en">
              <a:solidFill>
                <a:srgbClr val="000000"/>
              </a:solidFill>
            </a:endParaRPr>
          </a:p>
        </p:txBody>
      </p:sp>
      <p:sp>
        <p:nvSpPr>
          <p:cNvPr id="4" name="Google Shape;813;p127">
            <a:extLst>
              <a:ext uri="{FF2B5EF4-FFF2-40B4-BE49-F238E27FC236}">
                <a16:creationId xmlns:a16="http://schemas.microsoft.com/office/drawing/2014/main" id="{051B52BB-947D-43DB-4880-F5FDDA8810B0}"/>
              </a:ext>
            </a:extLst>
          </p:cNvPr>
          <p:cNvSpPr txBox="1">
            <a:spLocks noGrp="1"/>
          </p:cNvSpPr>
          <p:nvPr/>
        </p:nvSpPr>
        <p:spPr>
          <a:xfrm>
            <a:off x="7682425" y="841838"/>
            <a:ext cx="2541300"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lnSpc>
                <a:spcPct val="90000"/>
              </a:lnSpc>
              <a:spcBef>
                <a:spcPts val="0"/>
              </a:spcBef>
              <a:spcAft>
                <a:spcPts val="0"/>
              </a:spcAft>
              <a:buClr>
                <a:schemeClr val="lt1"/>
              </a:buClr>
              <a:buSzPts val="1700"/>
              <a:buFont typeface="Roboto"/>
              <a:buNone/>
            </a:pPr>
            <a:r>
              <a:rPr lang="en" sz="1800">
                <a:solidFill>
                  <a:srgbClr val="143860"/>
                </a:solidFill>
                <a:latin typeface="Open Sans"/>
                <a:ea typeface="Open Sans"/>
                <a:cs typeface="Open Sans"/>
                <a:sym typeface="Open Sans"/>
              </a:rPr>
              <a:t>eGift Cards</a:t>
            </a:r>
            <a:endParaRPr lang="en-US" sz="1800">
              <a:solidFill>
                <a:srgbClr val="143860"/>
              </a:solidFill>
              <a:latin typeface="Open Sans"/>
              <a:ea typeface="Open Sans"/>
              <a:cs typeface="Open Sans"/>
            </a:endParaRPr>
          </a:p>
        </p:txBody>
      </p:sp>
      <p:sp>
        <p:nvSpPr>
          <p:cNvPr id="5" name="Google Shape;814;p127">
            <a:extLst>
              <a:ext uri="{FF2B5EF4-FFF2-40B4-BE49-F238E27FC236}">
                <a16:creationId xmlns:a16="http://schemas.microsoft.com/office/drawing/2014/main" id="{E349A298-FBA6-F6B9-3060-E0E92F87822F}"/>
              </a:ext>
            </a:extLst>
          </p:cNvPr>
          <p:cNvSpPr txBox="1">
            <a:spLocks noGrp="1"/>
          </p:cNvSpPr>
          <p:nvPr/>
        </p:nvSpPr>
        <p:spPr>
          <a:xfrm>
            <a:off x="7682425" y="1189268"/>
            <a:ext cx="4031525" cy="717469"/>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lvl="0" indent="0" algn="l" rtl="0">
              <a:lnSpc>
                <a:spcPct val="115000"/>
              </a:lnSpc>
              <a:spcBef>
                <a:spcPts val="0"/>
              </a:spcBef>
              <a:spcAft>
                <a:spcPts val="0"/>
              </a:spcAft>
              <a:buNone/>
            </a:pPr>
            <a:r>
              <a:rPr lang="en">
                <a:solidFill>
                  <a:srgbClr val="58595B"/>
                </a:solidFill>
              </a:rPr>
              <a:t>Digital gift cards that are delivered instantly to your account “Wallet,” and accessible right from your phone—they can be scanned by the retailer for quick checkout.</a:t>
            </a:r>
            <a:endParaRPr lang="en-US">
              <a:solidFill>
                <a:srgbClr val="58595B"/>
              </a:solidFill>
            </a:endParaRPr>
          </a:p>
          <a:p>
            <a:pPr marL="0" lvl="0" indent="0" algn="l" rtl="0">
              <a:lnSpc>
                <a:spcPct val="120000"/>
              </a:lnSpc>
              <a:spcBef>
                <a:spcPts val="800"/>
              </a:spcBef>
              <a:spcAft>
                <a:spcPts val="0"/>
              </a:spcAft>
              <a:buClr>
                <a:schemeClr val="lt1"/>
              </a:buClr>
              <a:buSzPts val="1400"/>
              <a:buNone/>
            </a:pPr>
            <a:endParaRPr sz="1100"/>
          </a:p>
        </p:txBody>
      </p:sp>
      <p:sp>
        <p:nvSpPr>
          <p:cNvPr id="10" name="Google Shape;817;p127">
            <a:extLst>
              <a:ext uri="{FF2B5EF4-FFF2-40B4-BE49-F238E27FC236}">
                <a16:creationId xmlns:a16="http://schemas.microsoft.com/office/drawing/2014/main" id="{FA5284D8-4AE5-0C05-5470-D228ACCF4521}"/>
              </a:ext>
            </a:extLst>
          </p:cNvPr>
          <p:cNvSpPr txBox="1">
            <a:spLocks noGrp="1"/>
          </p:cNvSpPr>
          <p:nvPr/>
        </p:nvSpPr>
        <p:spPr>
          <a:xfrm>
            <a:off x="7683225" y="2787017"/>
            <a:ext cx="3097200"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lnSpc>
                <a:spcPct val="90000"/>
              </a:lnSpc>
              <a:spcBef>
                <a:spcPts val="0"/>
              </a:spcBef>
              <a:spcAft>
                <a:spcPts val="0"/>
              </a:spcAft>
              <a:buClr>
                <a:schemeClr val="lt1"/>
              </a:buClr>
              <a:buSzPts val="1700"/>
              <a:buFont typeface="Roboto"/>
              <a:buNone/>
            </a:pPr>
            <a:r>
              <a:rPr lang="en" sz="1800">
                <a:solidFill>
                  <a:srgbClr val="143860"/>
                </a:solidFill>
                <a:latin typeface="Open Sans"/>
                <a:ea typeface="Open Sans"/>
                <a:cs typeface="Open Sans"/>
                <a:sym typeface="Open Sans"/>
              </a:rPr>
              <a:t>Reloadable eGift Cards</a:t>
            </a:r>
            <a:endParaRPr lang="en-US" sz="1800">
              <a:solidFill>
                <a:srgbClr val="143860"/>
              </a:solidFill>
              <a:latin typeface="Open Sans"/>
              <a:ea typeface="Open Sans"/>
              <a:cs typeface="Open Sans"/>
            </a:endParaRPr>
          </a:p>
        </p:txBody>
      </p:sp>
      <p:sp>
        <p:nvSpPr>
          <p:cNvPr id="11" name="Google Shape;818;p127">
            <a:extLst>
              <a:ext uri="{FF2B5EF4-FFF2-40B4-BE49-F238E27FC236}">
                <a16:creationId xmlns:a16="http://schemas.microsoft.com/office/drawing/2014/main" id="{8DD1F2B8-81F5-390B-7D99-D3E4946CE0B3}"/>
              </a:ext>
            </a:extLst>
          </p:cNvPr>
          <p:cNvSpPr txBox="1">
            <a:spLocks noGrp="1"/>
          </p:cNvSpPr>
          <p:nvPr/>
        </p:nvSpPr>
        <p:spPr>
          <a:xfrm>
            <a:off x="7683226" y="3109416"/>
            <a:ext cx="3666017" cy="686043"/>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5000"/>
              </a:lnSpc>
              <a:spcBef>
                <a:spcPts val="0"/>
              </a:spcBef>
            </a:pPr>
            <a:r>
              <a:rPr lang="en" dirty="0">
                <a:solidFill>
                  <a:srgbClr val="58595B"/>
                </a:solidFill>
              </a:rPr>
              <a:t>Allow you to electronically add more funds onto existing reloadable eGift cards purchased from </a:t>
            </a:r>
            <a:r>
              <a:rPr lang="en" dirty="0" err="1">
                <a:solidFill>
                  <a:srgbClr val="58595B"/>
                </a:solidFill>
              </a:rPr>
              <a:t>FlipGive</a:t>
            </a:r>
            <a:r>
              <a:rPr lang="en" dirty="0">
                <a:solidFill>
                  <a:srgbClr val="58595B"/>
                </a:solidFill>
              </a:rPr>
              <a:t>.</a:t>
            </a:r>
            <a:endParaRPr lang="en-US">
              <a:solidFill>
                <a:srgbClr val="58595B"/>
              </a:solidFill>
            </a:endParaRPr>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pic>
        <p:nvPicPr>
          <p:cNvPr id="12" name="Google Shape;820;p127">
            <a:extLst>
              <a:ext uri="{FF2B5EF4-FFF2-40B4-BE49-F238E27FC236}">
                <a16:creationId xmlns:a16="http://schemas.microsoft.com/office/drawing/2014/main" id="{35FD58E4-802D-7580-F860-0258E93BE99E}"/>
              </a:ext>
            </a:extLst>
          </p:cNvPr>
          <p:cNvPicPr preferRelativeResize="0"/>
          <p:nvPr/>
        </p:nvPicPr>
        <p:blipFill>
          <a:blip r:embed="rId2">
            <a:alphaModFix/>
          </a:blip>
          <a:stretch>
            <a:fillRect/>
          </a:stretch>
        </p:blipFill>
        <p:spPr>
          <a:xfrm>
            <a:off x="6397793" y="898769"/>
            <a:ext cx="988966" cy="1010749"/>
          </a:xfrm>
          <a:prstGeom prst="rect">
            <a:avLst/>
          </a:prstGeom>
          <a:noFill/>
          <a:ln>
            <a:noFill/>
          </a:ln>
        </p:spPr>
      </p:pic>
      <p:pic>
        <p:nvPicPr>
          <p:cNvPr id="14" name="Google Shape;822;p127">
            <a:extLst>
              <a:ext uri="{FF2B5EF4-FFF2-40B4-BE49-F238E27FC236}">
                <a16:creationId xmlns:a16="http://schemas.microsoft.com/office/drawing/2014/main" id="{14D3F700-8826-73C2-A1FB-6DE476798813}"/>
              </a:ext>
            </a:extLst>
          </p:cNvPr>
          <p:cNvPicPr preferRelativeResize="0"/>
          <p:nvPr/>
        </p:nvPicPr>
        <p:blipFill>
          <a:blip r:embed="rId3">
            <a:alphaModFix/>
          </a:blip>
          <a:stretch>
            <a:fillRect/>
          </a:stretch>
        </p:blipFill>
        <p:spPr>
          <a:xfrm>
            <a:off x="6395048" y="2790036"/>
            <a:ext cx="987206" cy="1003492"/>
          </a:xfrm>
          <a:prstGeom prst="rect">
            <a:avLst/>
          </a:prstGeom>
          <a:noFill/>
          <a:ln>
            <a:noFill/>
          </a:ln>
        </p:spPr>
      </p:pic>
      <p:pic>
        <p:nvPicPr>
          <p:cNvPr id="15" name="Picture 14" descr="A colorful line with a black background&#10;&#10;AI-generated content may be incorrect.">
            <a:extLst>
              <a:ext uri="{FF2B5EF4-FFF2-40B4-BE49-F238E27FC236}">
                <a16:creationId xmlns:a16="http://schemas.microsoft.com/office/drawing/2014/main" id="{14A7CAC7-7676-34A1-DCAC-02503817F666}"/>
              </a:ext>
            </a:extLst>
          </p:cNvPr>
          <p:cNvPicPr>
            <a:picLocks noChangeAspect="1"/>
          </p:cNvPicPr>
          <p:nvPr/>
        </p:nvPicPr>
        <p:blipFill>
          <a:blip r:embed="rId4"/>
          <a:stretch>
            <a:fillRect/>
          </a:stretch>
        </p:blipFill>
        <p:spPr>
          <a:xfrm>
            <a:off x="200932" y="6442528"/>
            <a:ext cx="367393" cy="330200"/>
          </a:xfrm>
          <a:prstGeom prst="rect">
            <a:avLst/>
          </a:prstGeom>
        </p:spPr>
      </p:pic>
      <p:sp>
        <p:nvSpPr>
          <p:cNvPr id="16" name="Oval 15">
            <a:extLst>
              <a:ext uri="{FF2B5EF4-FFF2-40B4-BE49-F238E27FC236}">
                <a16:creationId xmlns:a16="http://schemas.microsoft.com/office/drawing/2014/main" id="{4529A289-739D-D1AD-FFF5-924EEE0D83A8}"/>
              </a:ext>
            </a:extLst>
          </p:cNvPr>
          <p:cNvSpPr/>
          <p:nvPr/>
        </p:nvSpPr>
        <p:spPr>
          <a:xfrm>
            <a:off x="6384965" y="5334490"/>
            <a:ext cx="1000826" cy="9764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shopping cart with a box and dollar sign&#10;&#10;AI-generated content may be incorrect.">
            <a:extLst>
              <a:ext uri="{FF2B5EF4-FFF2-40B4-BE49-F238E27FC236}">
                <a16:creationId xmlns:a16="http://schemas.microsoft.com/office/drawing/2014/main" id="{89C96FCF-A463-9E77-7988-1CE5AEA5CE7D}"/>
              </a:ext>
            </a:extLst>
          </p:cNvPr>
          <p:cNvPicPr>
            <a:picLocks noChangeAspect="1"/>
          </p:cNvPicPr>
          <p:nvPr/>
        </p:nvPicPr>
        <p:blipFill>
          <a:blip r:embed="rId5"/>
          <a:stretch>
            <a:fillRect/>
          </a:stretch>
        </p:blipFill>
        <p:spPr>
          <a:xfrm>
            <a:off x="6530747" y="5511840"/>
            <a:ext cx="589190" cy="625022"/>
          </a:xfrm>
          <a:prstGeom prst="rect">
            <a:avLst/>
          </a:prstGeom>
        </p:spPr>
      </p:pic>
    </p:spTree>
    <p:extLst>
      <p:ext uri="{BB962C8B-B14F-4D97-AF65-F5344CB8AC3E}">
        <p14:creationId xmlns:p14="http://schemas.microsoft.com/office/powerpoint/2010/main" val="859162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1F1F7"/>
        </a:solidFill>
        <a:effectLst/>
      </p:bgPr>
    </p:bg>
    <p:spTree>
      <p:nvGrpSpPr>
        <p:cNvPr id="1" name="">
          <a:extLst>
            <a:ext uri="{FF2B5EF4-FFF2-40B4-BE49-F238E27FC236}">
              <a16:creationId xmlns:a16="http://schemas.microsoft.com/office/drawing/2014/main" id="{64909210-A311-703C-4CBB-C709F37F25E1}"/>
            </a:ext>
          </a:extLst>
        </p:cNvPr>
        <p:cNvGrpSpPr/>
        <p:nvPr/>
      </p:nvGrpSpPr>
      <p:grpSpPr>
        <a:xfrm>
          <a:off x="0" y="0"/>
          <a:ext cx="0" cy="0"/>
          <a:chOff x="0" y="0"/>
          <a:chExt cx="0" cy="0"/>
        </a:xfrm>
      </p:grpSpPr>
      <p:sp>
        <p:nvSpPr>
          <p:cNvPr id="7" name="Google Shape;749;p123">
            <a:extLst>
              <a:ext uri="{FF2B5EF4-FFF2-40B4-BE49-F238E27FC236}">
                <a16:creationId xmlns:a16="http://schemas.microsoft.com/office/drawing/2014/main" id="{391E3C51-E12E-71A7-641D-B7C0D24007C8}"/>
              </a:ext>
            </a:extLst>
          </p:cNvPr>
          <p:cNvSpPr txBox="1">
            <a:spLocks noGrp="1"/>
          </p:cNvSpPr>
          <p:nvPr/>
        </p:nvSpPr>
        <p:spPr>
          <a:xfrm>
            <a:off x="650321" y="1227871"/>
            <a:ext cx="4204785" cy="527109"/>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 sz="2800">
                <a:solidFill>
                  <a:srgbClr val="143860"/>
                </a:solidFill>
                <a:latin typeface="Open Sans"/>
                <a:ea typeface="Open Sans"/>
                <a:cs typeface="Open Sans"/>
                <a:sym typeface="Open Sans"/>
              </a:rPr>
              <a:t>How to get started</a:t>
            </a:r>
            <a:endParaRPr lang="en-US"/>
          </a:p>
        </p:txBody>
      </p:sp>
      <p:sp>
        <p:nvSpPr>
          <p:cNvPr id="9" name="Google Shape;750;p123">
            <a:extLst>
              <a:ext uri="{FF2B5EF4-FFF2-40B4-BE49-F238E27FC236}">
                <a16:creationId xmlns:a16="http://schemas.microsoft.com/office/drawing/2014/main" id="{47D55722-FA20-5C39-F3B3-89C7B0227573}"/>
              </a:ext>
            </a:extLst>
          </p:cNvPr>
          <p:cNvSpPr txBox="1">
            <a:spLocks noGrp="1"/>
          </p:cNvSpPr>
          <p:nvPr/>
        </p:nvSpPr>
        <p:spPr>
          <a:xfrm>
            <a:off x="650329" y="1916994"/>
            <a:ext cx="3895485" cy="773444"/>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pPr>
            <a:r>
              <a:rPr lang="en" sz="1600" dirty="0">
                <a:solidFill>
                  <a:srgbClr val="58595B"/>
                </a:solidFill>
              </a:rPr>
              <a:t>Scan the QR code to join </a:t>
            </a:r>
            <a:r>
              <a:rPr lang="en" sz="1600" dirty="0">
                <a:solidFill>
                  <a:srgbClr val="58595B"/>
                </a:solidFill>
                <a:highlight>
                  <a:srgbClr val="FFFF00"/>
                </a:highlight>
              </a:rPr>
              <a:t>[ORG NAME]</a:t>
            </a:r>
            <a:r>
              <a:rPr lang="en" sz="1600" dirty="0">
                <a:solidFill>
                  <a:srgbClr val="58595B"/>
                </a:solidFill>
              </a:rPr>
              <a:t>’s </a:t>
            </a:r>
            <a:r>
              <a:rPr lang="en" sz="1600" dirty="0" err="1">
                <a:solidFill>
                  <a:srgbClr val="58595B"/>
                </a:solidFill>
              </a:rPr>
              <a:t>FlipGive</a:t>
            </a:r>
            <a:r>
              <a:rPr lang="en" sz="1600" dirty="0">
                <a:solidFill>
                  <a:srgbClr val="58595B"/>
                </a:solidFill>
              </a:rPr>
              <a:t> program and start earning.</a:t>
            </a:r>
          </a:p>
          <a:p>
            <a:pPr marL="0" indent="0">
              <a:buClr>
                <a:prstClr val="white"/>
              </a:buClr>
            </a:pPr>
            <a:endParaRPr lang="en">
              <a:solidFill>
                <a:srgbClr val="000000"/>
              </a:solidFill>
            </a:endParaRPr>
          </a:p>
        </p:txBody>
      </p:sp>
      <p:sp>
        <p:nvSpPr>
          <p:cNvPr id="3" name="Google Shape;836;p128">
            <a:extLst>
              <a:ext uri="{FF2B5EF4-FFF2-40B4-BE49-F238E27FC236}">
                <a16:creationId xmlns:a16="http://schemas.microsoft.com/office/drawing/2014/main" id="{A2428F43-7AFB-C235-B293-8A5BB50FEEB7}"/>
              </a:ext>
            </a:extLst>
          </p:cNvPr>
          <p:cNvSpPr txBox="1"/>
          <p:nvPr/>
        </p:nvSpPr>
        <p:spPr>
          <a:xfrm>
            <a:off x="653937" y="2857641"/>
            <a:ext cx="1852300" cy="1869814"/>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a:solidFill>
                  <a:schemeClr val="tx1">
                    <a:lumMod val="49000"/>
                    <a:lumOff val="51000"/>
                  </a:schemeClr>
                </a:solidFill>
                <a:highlight>
                  <a:srgbClr val="FFFF00"/>
                </a:highlight>
              </a:rPr>
              <a:t>DOWNLOAD THE QR CODE FROM YOUR COORDINATOR DASHBOARD. DRAG &amp; DROP IT HERE</a:t>
            </a:r>
            <a:endParaRPr lang="en-US">
              <a:solidFill>
                <a:schemeClr val="tx1">
                  <a:lumMod val="49000"/>
                  <a:lumOff val="51000"/>
                </a:schemeClr>
              </a:solidFill>
              <a:highlight>
                <a:srgbClr val="FFFF00"/>
              </a:highlight>
            </a:endParaRPr>
          </a:p>
        </p:txBody>
      </p:sp>
      <p:grpSp>
        <p:nvGrpSpPr>
          <p:cNvPr id="15" name="Google Shape;831;p128">
            <a:extLst>
              <a:ext uri="{FF2B5EF4-FFF2-40B4-BE49-F238E27FC236}">
                <a16:creationId xmlns:a16="http://schemas.microsoft.com/office/drawing/2014/main" id="{B93FC93D-2327-886A-EB79-A3FA3B646BC5}"/>
              </a:ext>
            </a:extLst>
          </p:cNvPr>
          <p:cNvGrpSpPr/>
          <p:nvPr/>
        </p:nvGrpSpPr>
        <p:grpSpPr>
          <a:xfrm>
            <a:off x="6233754" y="-7257"/>
            <a:ext cx="5965353" cy="6863517"/>
            <a:chOff x="4375925" y="0"/>
            <a:chExt cx="4767925" cy="5143575"/>
          </a:xfrm>
        </p:grpSpPr>
        <p:sp>
          <p:nvSpPr>
            <p:cNvPr id="30" name="Google Shape;832;p128">
              <a:extLst>
                <a:ext uri="{FF2B5EF4-FFF2-40B4-BE49-F238E27FC236}">
                  <a16:creationId xmlns:a16="http://schemas.microsoft.com/office/drawing/2014/main" id="{F63F27CD-83B5-48A2-8108-1CEDB96318F3}"/>
                </a:ext>
              </a:extLst>
            </p:cNvPr>
            <p:cNvSpPr/>
            <p:nvPr/>
          </p:nvSpPr>
          <p:spPr>
            <a:xfrm>
              <a:off x="4375925" y="0"/>
              <a:ext cx="4767900" cy="51435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a:p>
          </p:txBody>
        </p:sp>
        <p:sp>
          <p:nvSpPr>
            <p:cNvPr id="31" name="Google Shape;833;p128">
              <a:extLst>
                <a:ext uri="{FF2B5EF4-FFF2-40B4-BE49-F238E27FC236}">
                  <a16:creationId xmlns:a16="http://schemas.microsoft.com/office/drawing/2014/main" id="{5B1D237D-D025-1B8D-7916-A8473949ECAD}"/>
                </a:ext>
              </a:extLst>
            </p:cNvPr>
            <p:cNvSpPr/>
            <p:nvPr/>
          </p:nvSpPr>
          <p:spPr>
            <a:xfrm>
              <a:off x="4375950" y="3702675"/>
              <a:ext cx="4767900" cy="1440900"/>
            </a:xfrm>
            <a:prstGeom prst="rect">
              <a:avLst/>
            </a:prstGeom>
            <a:solidFill>
              <a:srgbClr val="F0F0F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a:p>
          </p:txBody>
        </p:sp>
      </p:grpSp>
      <p:sp>
        <p:nvSpPr>
          <p:cNvPr id="16" name="Google Shape;837;p128">
            <a:extLst>
              <a:ext uri="{FF2B5EF4-FFF2-40B4-BE49-F238E27FC236}">
                <a16:creationId xmlns:a16="http://schemas.microsoft.com/office/drawing/2014/main" id="{746A76C4-6C88-13DC-C1DA-59CDC296EB6E}"/>
              </a:ext>
            </a:extLst>
          </p:cNvPr>
          <p:cNvSpPr txBox="1">
            <a:spLocks noGrp="1"/>
          </p:cNvSpPr>
          <p:nvPr/>
        </p:nvSpPr>
        <p:spPr>
          <a:xfrm>
            <a:off x="8005368" y="554136"/>
            <a:ext cx="2541300"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lnSpc>
                <a:spcPct val="90000"/>
              </a:lnSpc>
              <a:spcBef>
                <a:spcPts val="0"/>
              </a:spcBef>
              <a:spcAft>
                <a:spcPts val="0"/>
              </a:spcAft>
              <a:buClr>
                <a:schemeClr val="lt1"/>
              </a:buClr>
              <a:buSzPts val="1700"/>
              <a:buFont typeface="Roboto"/>
              <a:buNone/>
            </a:pPr>
            <a:r>
              <a:rPr lang="en" sz="1800">
                <a:solidFill>
                  <a:srgbClr val="143860"/>
                </a:solidFill>
                <a:latin typeface="Open Sans"/>
                <a:ea typeface="Open Sans"/>
                <a:cs typeface="Open Sans"/>
                <a:sym typeface="Open Sans"/>
              </a:rPr>
              <a:t>1. Join the program</a:t>
            </a:r>
            <a:endParaRPr lang="en-US" sz="1800">
              <a:solidFill>
                <a:srgbClr val="143860"/>
              </a:solidFill>
              <a:latin typeface="Open Sans"/>
              <a:ea typeface="Open Sans"/>
              <a:cs typeface="Open Sans"/>
            </a:endParaRPr>
          </a:p>
        </p:txBody>
      </p:sp>
      <p:sp>
        <p:nvSpPr>
          <p:cNvPr id="17" name="Google Shape;838;p128">
            <a:extLst>
              <a:ext uri="{FF2B5EF4-FFF2-40B4-BE49-F238E27FC236}">
                <a16:creationId xmlns:a16="http://schemas.microsoft.com/office/drawing/2014/main" id="{9E42BDB5-3934-CD0C-6D06-85EDB2CFCA83}"/>
              </a:ext>
            </a:extLst>
          </p:cNvPr>
          <p:cNvSpPr txBox="1">
            <a:spLocks noGrp="1"/>
          </p:cNvSpPr>
          <p:nvPr/>
        </p:nvSpPr>
        <p:spPr>
          <a:xfrm>
            <a:off x="8044113" y="882994"/>
            <a:ext cx="3778873" cy="831185"/>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lvl="0" indent="0" algn="l" rtl="0">
              <a:lnSpc>
                <a:spcPct val="115000"/>
              </a:lnSpc>
              <a:spcBef>
                <a:spcPts val="0"/>
              </a:spcBef>
              <a:spcAft>
                <a:spcPts val="0"/>
              </a:spcAft>
              <a:buNone/>
            </a:pPr>
            <a:r>
              <a:rPr lang="en">
                <a:solidFill>
                  <a:srgbClr val="58595B"/>
                </a:solidFill>
              </a:rPr>
              <a:t>Scan the QR Code or sign up at</a:t>
            </a:r>
            <a:r>
              <a:rPr lang="en" dirty="0"/>
              <a:t> </a:t>
            </a:r>
            <a:r>
              <a:rPr lang="en" u="sng" dirty="0">
                <a:solidFill>
                  <a:schemeClr val="hlink"/>
                </a:solidFill>
                <a:hlinkClick r:id="rId2">
                  <a:extLst>
                    <a:ext uri="{A12FA001-AC4F-418D-AE19-62706E023703}">
                      <ahyp:hlinkClr xmlns:ahyp="http://schemas.microsoft.com/office/drawing/2018/hyperlinkcolor" val="tx"/>
                    </a:ext>
                  </a:extLst>
                </a:hlinkClick>
              </a:rPr>
              <a:t>FlipGive.com/Enroll</a:t>
            </a:r>
            <a:r>
              <a:rPr lang="en" dirty="0"/>
              <a:t> </a:t>
            </a:r>
            <a:r>
              <a:rPr lang="en">
                <a:solidFill>
                  <a:srgbClr val="58595B"/>
                </a:solidFill>
              </a:rPr>
              <a:t>using the enrollment code provided by </a:t>
            </a:r>
            <a:r>
              <a:rPr lang="en">
                <a:solidFill>
                  <a:srgbClr val="58595B"/>
                </a:solidFill>
                <a:highlight>
                  <a:srgbClr val="FFFF00"/>
                </a:highlight>
              </a:rPr>
              <a:t>[COORDINATOR NAME]</a:t>
            </a:r>
            <a:r>
              <a:rPr lang="en" dirty="0">
                <a:solidFill>
                  <a:srgbClr val="58595B"/>
                </a:solidFill>
              </a:rPr>
              <a:t>.</a:t>
            </a:r>
            <a:endParaRPr lang="en-US">
              <a:solidFill>
                <a:srgbClr val="58595B"/>
              </a:solidFill>
            </a:endParaRPr>
          </a:p>
        </p:txBody>
      </p:sp>
      <p:sp>
        <p:nvSpPr>
          <p:cNvPr id="18" name="Google Shape;839;p128">
            <a:extLst>
              <a:ext uri="{FF2B5EF4-FFF2-40B4-BE49-F238E27FC236}">
                <a16:creationId xmlns:a16="http://schemas.microsoft.com/office/drawing/2014/main" id="{AC690C1E-853A-FFEA-1D53-5EA44D5F268A}"/>
              </a:ext>
            </a:extLst>
          </p:cNvPr>
          <p:cNvSpPr txBox="1">
            <a:spLocks noGrp="1"/>
          </p:cNvSpPr>
          <p:nvPr/>
        </p:nvSpPr>
        <p:spPr>
          <a:xfrm>
            <a:off x="8085196" y="2248589"/>
            <a:ext cx="3762100" cy="307086"/>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lnSpc>
                <a:spcPct val="90000"/>
              </a:lnSpc>
              <a:spcBef>
                <a:spcPts val="0"/>
              </a:spcBef>
              <a:spcAft>
                <a:spcPts val="0"/>
              </a:spcAft>
              <a:buClr>
                <a:schemeClr val="lt1"/>
              </a:buClr>
              <a:buSzPts val="1700"/>
              <a:buFont typeface="Roboto"/>
              <a:buNone/>
            </a:pPr>
            <a:r>
              <a:rPr lang="en" sz="1800">
                <a:solidFill>
                  <a:srgbClr val="143860"/>
                </a:solidFill>
                <a:latin typeface="Open Sans"/>
                <a:ea typeface="Open Sans"/>
                <a:cs typeface="Open Sans"/>
                <a:sym typeface="Open Sans"/>
              </a:rPr>
              <a:t>2. Create a secure account</a:t>
            </a:r>
            <a:endParaRPr lang="en-US" sz="1800">
              <a:solidFill>
                <a:srgbClr val="143860"/>
              </a:solidFill>
              <a:latin typeface="Open Sans"/>
              <a:ea typeface="Open Sans"/>
              <a:cs typeface="Open Sans"/>
            </a:endParaRPr>
          </a:p>
        </p:txBody>
      </p:sp>
      <p:sp>
        <p:nvSpPr>
          <p:cNvPr id="19" name="Google Shape;840;p128">
            <a:extLst>
              <a:ext uri="{FF2B5EF4-FFF2-40B4-BE49-F238E27FC236}">
                <a16:creationId xmlns:a16="http://schemas.microsoft.com/office/drawing/2014/main" id="{2BA327C2-8C01-34A7-B6D4-E050790A656D}"/>
              </a:ext>
            </a:extLst>
          </p:cNvPr>
          <p:cNvSpPr txBox="1">
            <a:spLocks noGrp="1"/>
          </p:cNvSpPr>
          <p:nvPr/>
        </p:nvSpPr>
        <p:spPr>
          <a:xfrm>
            <a:off x="8085197" y="2562932"/>
            <a:ext cx="2841900" cy="395758"/>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lvl="0" indent="0" algn="l" rtl="0">
              <a:lnSpc>
                <a:spcPct val="115000"/>
              </a:lnSpc>
              <a:spcBef>
                <a:spcPts val="0"/>
              </a:spcBef>
              <a:spcAft>
                <a:spcPts val="0"/>
              </a:spcAft>
              <a:buNone/>
            </a:pPr>
            <a:r>
              <a:rPr lang="en">
                <a:solidFill>
                  <a:srgbClr val="58595B"/>
                </a:solidFill>
              </a:rPr>
              <a:t>Complete the short signup form.</a:t>
            </a:r>
            <a:endParaRPr lang="en-US">
              <a:solidFill>
                <a:srgbClr val="58595B"/>
              </a:solidFill>
            </a:endParaRPr>
          </a:p>
        </p:txBody>
      </p:sp>
      <p:sp>
        <p:nvSpPr>
          <p:cNvPr id="20" name="Google Shape;841;p128">
            <a:extLst>
              <a:ext uri="{FF2B5EF4-FFF2-40B4-BE49-F238E27FC236}">
                <a16:creationId xmlns:a16="http://schemas.microsoft.com/office/drawing/2014/main" id="{F86E089B-C9FB-6BCE-B3C1-329DC7C4A831}"/>
              </a:ext>
            </a:extLst>
          </p:cNvPr>
          <p:cNvSpPr txBox="1">
            <a:spLocks noGrp="1"/>
          </p:cNvSpPr>
          <p:nvPr/>
        </p:nvSpPr>
        <p:spPr>
          <a:xfrm>
            <a:off x="8143253" y="3444957"/>
            <a:ext cx="3097200"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lnSpc>
                <a:spcPct val="90000"/>
              </a:lnSpc>
              <a:spcBef>
                <a:spcPts val="0"/>
              </a:spcBef>
              <a:spcAft>
                <a:spcPts val="0"/>
              </a:spcAft>
              <a:buClr>
                <a:schemeClr val="lt1"/>
              </a:buClr>
              <a:buSzPts val="1700"/>
              <a:buFont typeface="Roboto"/>
              <a:buNone/>
            </a:pPr>
            <a:r>
              <a:rPr lang="en" sz="1800">
                <a:solidFill>
                  <a:srgbClr val="143860"/>
                </a:solidFill>
                <a:latin typeface="Open Sans"/>
                <a:ea typeface="Open Sans"/>
                <a:cs typeface="Open Sans"/>
                <a:sym typeface="Open Sans"/>
              </a:rPr>
              <a:t>3. Start earning</a:t>
            </a:r>
            <a:endParaRPr lang="en-US" sz="1800">
              <a:solidFill>
                <a:srgbClr val="143860"/>
              </a:solidFill>
              <a:latin typeface="Open Sans"/>
              <a:ea typeface="Open Sans"/>
              <a:cs typeface="Open Sans"/>
            </a:endParaRPr>
          </a:p>
        </p:txBody>
      </p:sp>
      <p:sp>
        <p:nvSpPr>
          <p:cNvPr id="21" name="Google Shape;842;p128">
            <a:extLst>
              <a:ext uri="{FF2B5EF4-FFF2-40B4-BE49-F238E27FC236}">
                <a16:creationId xmlns:a16="http://schemas.microsoft.com/office/drawing/2014/main" id="{92EFA0EB-67AA-E995-5099-399D914DAB7C}"/>
              </a:ext>
            </a:extLst>
          </p:cNvPr>
          <p:cNvSpPr txBox="1">
            <a:spLocks noGrp="1"/>
          </p:cNvSpPr>
          <p:nvPr/>
        </p:nvSpPr>
        <p:spPr>
          <a:xfrm>
            <a:off x="8143253" y="3766557"/>
            <a:ext cx="2956171" cy="533643"/>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5000"/>
              </a:lnSpc>
              <a:spcBef>
                <a:spcPts val="0"/>
              </a:spcBef>
            </a:pPr>
            <a:r>
              <a:rPr lang="en">
                <a:solidFill>
                  <a:srgbClr val="58595B"/>
                </a:solidFill>
              </a:rPr>
              <a:t>Buy eGift cards from hundreds of popular brands.</a:t>
            </a:r>
            <a:endParaRPr lang="en-US">
              <a:solidFill>
                <a:srgbClr val="58595B"/>
              </a:solidFill>
            </a:endParaRPr>
          </a:p>
          <a:p>
            <a:pPr marL="0" lvl="0" indent="0" algn="l" rtl="0">
              <a:lnSpc>
                <a:spcPct val="120000"/>
              </a:lnSpc>
              <a:spcBef>
                <a:spcPts val="0"/>
              </a:spcBef>
              <a:spcAft>
                <a:spcPts val="0"/>
              </a:spcAft>
              <a:buClr>
                <a:schemeClr val="lt1"/>
              </a:buClr>
              <a:buSzPts val="1400"/>
              <a:buNone/>
            </a:pPr>
            <a:endParaRPr sz="1100"/>
          </a:p>
        </p:txBody>
      </p:sp>
      <p:sp>
        <p:nvSpPr>
          <p:cNvPr id="22" name="Google Shape;843;p128">
            <a:extLst>
              <a:ext uri="{FF2B5EF4-FFF2-40B4-BE49-F238E27FC236}">
                <a16:creationId xmlns:a16="http://schemas.microsoft.com/office/drawing/2014/main" id="{8559BA50-7B84-8641-95FF-2B36847646E6}"/>
              </a:ext>
            </a:extLst>
          </p:cNvPr>
          <p:cNvSpPr txBox="1"/>
          <p:nvPr/>
        </p:nvSpPr>
        <p:spPr>
          <a:xfrm>
            <a:off x="7430425" y="5370393"/>
            <a:ext cx="3738900" cy="40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600" b="1">
                <a:solidFill>
                  <a:srgbClr val="143860"/>
                </a:solidFill>
                <a:latin typeface="Open Sans"/>
                <a:ea typeface="Open Sans"/>
                <a:cs typeface="Open Sans"/>
                <a:sym typeface="Open Sans"/>
              </a:rPr>
              <a:t>For more information, contact our program coordinator:</a:t>
            </a:r>
            <a:endParaRPr lang="en-US" sz="1600" b="1">
              <a:solidFill>
                <a:srgbClr val="143860"/>
              </a:solidFill>
              <a:latin typeface="Open Sans"/>
              <a:ea typeface="Open Sans"/>
              <a:cs typeface="Open Sans"/>
            </a:endParaRPr>
          </a:p>
          <a:p>
            <a:pPr marL="0" lvl="0" indent="0" algn="ctr" rtl="0">
              <a:spcBef>
                <a:spcPts val="0"/>
              </a:spcBef>
              <a:spcAft>
                <a:spcPts val="0"/>
              </a:spcAft>
              <a:buNone/>
            </a:pPr>
            <a:endParaRPr b="1">
              <a:solidFill>
                <a:schemeClr val="lt1"/>
              </a:solidFill>
              <a:latin typeface="Open Sans"/>
              <a:ea typeface="Open Sans"/>
              <a:cs typeface="Open Sans"/>
              <a:sym typeface="Open Sans"/>
            </a:endParaRPr>
          </a:p>
        </p:txBody>
      </p:sp>
      <p:sp>
        <p:nvSpPr>
          <p:cNvPr id="23" name="Google Shape;844;p128">
            <a:extLst>
              <a:ext uri="{FF2B5EF4-FFF2-40B4-BE49-F238E27FC236}">
                <a16:creationId xmlns:a16="http://schemas.microsoft.com/office/drawing/2014/main" id="{0645DB6C-F224-43E8-60B9-8AB56CB3B2BC}"/>
              </a:ext>
            </a:extLst>
          </p:cNvPr>
          <p:cNvSpPr txBox="1"/>
          <p:nvPr/>
        </p:nvSpPr>
        <p:spPr>
          <a:xfrm>
            <a:off x="7397718" y="5939689"/>
            <a:ext cx="3798600" cy="588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600">
                <a:solidFill>
                  <a:schemeClr val="tx1"/>
                </a:solidFill>
                <a:highlight>
                  <a:srgbClr val="FFFF00"/>
                </a:highlight>
              </a:rPr>
              <a:t>[COORDINATOR NAME]</a:t>
            </a:r>
            <a:endParaRPr lang="en-US" sz="1600">
              <a:solidFill>
                <a:schemeClr val="tx1"/>
              </a:solidFill>
              <a:highlight>
                <a:srgbClr val="FFFF00"/>
              </a:highlight>
            </a:endParaRPr>
          </a:p>
          <a:p>
            <a:pPr marL="0" lvl="0" indent="0" algn="ctr" rtl="0">
              <a:spcBef>
                <a:spcPts val="0"/>
              </a:spcBef>
              <a:spcAft>
                <a:spcPts val="0"/>
              </a:spcAft>
              <a:buNone/>
            </a:pPr>
            <a:r>
              <a:rPr lang="en" sz="1600">
                <a:solidFill>
                  <a:schemeClr val="tx1"/>
                </a:solidFill>
                <a:highlight>
                  <a:srgbClr val="FFFF00"/>
                </a:highlight>
              </a:rPr>
              <a:t>[COORDINATOR EMAIL / PHONE]</a:t>
            </a:r>
            <a:endParaRPr sz="1600">
              <a:solidFill>
                <a:schemeClr val="tx1"/>
              </a:solidFill>
              <a:highlight>
                <a:srgbClr val="FFFF00"/>
              </a:highlight>
            </a:endParaRPr>
          </a:p>
        </p:txBody>
      </p:sp>
      <p:pic>
        <p:nvPicPr>
          <p:cNvPr id="32" name="Picture 31">
            <a:extLst>
              <a:ext uri="{FF2B5EF4-FFF2-40B4-BE49-F238E27FC236}">
                <a16:creationId xmlns:a16="http://schemas.microsoft.com/office/drawing/2014/main" id="{2FE75842-42C2-1505-69C9-1A18B9B40A21}"/>
              </a:ext>
            </a:extLst>
          </p:cNvPr>
          <p:cNvPicPr>
            <a:picLocks noChangeAspect="1"/>
          </p:cNvPicPr>
          <p:nvPr/>
        </p:nvPicPr>
        <p:blipFill>
          <a:blip r:embed="rId3"/>
          <a:stretch>
            <a:fillRect/>
          </a:stretch>
        </p:blipFill>
        <p:spPr>
          <a:xfrm>
            <a:off x="6718981" y="2159453"/>
            <a:ext cx="822325" cy="790122"/>
          </a:xfrm>
          <a:prstGeom prst="rect">
            <a:avLst/>
          </a:prstGeom>
        </p:spPr>
      </p:pic>
      <p:pic>
        <p:nvPicPr>
          <p:cNvPr id="33" name="Picture 32">
            <a:extLst>
              <a:ext uri="{FF2B5EF4-FFF2-40B4-BE49-F238E27FC236}">
                <a16:creationId xmlns:a16="http://schemas.microsoft.com/office/drawing/2014/main" id="{A331EC89-0194-09F2-9636-25395DFE5762}"/>
              </a:ext>
            </a:extLst>
          </p:cNvPr>
          <p:cNvPicPr>
            <a:picLocks noChangeAspect="1"/>
          </p:cNvPicPr>
          <p:nvPr/>
        </p:nvPicPr>
        <p:blipFill>
          <a:blip r:embed="rId4"/>
          <a:stretch>
            <a:fillRect/>
          </a:stretch>
        </p:blipFill>
        <p:spPr>
          <a:xfrm>
            <a:off x="6639604" y="3341461"/>
            <a:ext cx="901247" cy="922565"/>
          </a:xfrm>
          <a:prstGeom prst="rect">
            <a:avLst/>
          </a:prstGeom>
        </p:spPr>
      </p:pic>
      <p:pic>
        <p:nvPicPr>
          <p:cNvPr id="34" name="Picture 33">
            <a:extLst>
              <a:ext uri="{FF2B5EF4-FFF2-40B4-BE49-F238E27FC236}">
                <a16:creationId xmlns:a16="http://schemas.microsoft.com/office/drawing/2014/main" id="{59723311-B78D-E895-ED87-15319060E5DA}"/>
              </a:ext>
            </a:extLst>
          </p:cNvPr>
          <p:cNvPicPr>
            <a:picLocks noChangeAspect="1"/>
          </p:cNvPicPr>
          <p:nvPr/>
        </p:nvPicPr>
        <p:blipFill>
          <a:blip r:embed="rId5"/>
          <a:stretch>
            <a:fillRect/>
          </a:stretch>
        </p:blipFill>
        <p:spPr>
          <a:xfrm>
            <a:off x="6830105" y="626382"/>
            <a:ext cx="600075" cy="1025978"/>
          </a:xfrm>
          <a:prstGeom prst="rect">
            <a:avLst/>
          </a:prstGeom>
        </p:spPr>
      </p:pic>
      <p:pic>
        <p:nvPicPr>
          <p:cNvPr id="36" name="Picture 35" descr="A colorful line with a black background&#10;&#10;AI-generated content may be incorrect.">
            <a:extLst>
              <a:ext uri="{FF2B5EF4-FFF2-40B4-BE49-F238E27FC236}">
                <a16:creationId xmlns:a16="http://schemas.microsoft.com/office/drawing/2014/main" id="{EE30F085-5338-6B97-466D-995CE83855B4}"/>
              </a:ext>
            </a:extLst>
          </p:cNvPr>
          <p:cNvPicPr>
            <a:picLocks noChangeAspect="1"/>
          </p:cNvPicPr>
          <p:nvPr/>
        </p:nvPicPr>
        <p:blipFill>
          <a:blip r:embed="rId6"/>
          <a:stretch>
            <a:fillRect/>
          </a:stretch>
        </p:blipFill>
        <p:spPr>
          <a:xfrm>
            <a:off x="200932" y="6442528"/>
            <a:ext cx="367393" cy="330200"/>
          </a:xfrm>
          <a:prstGeom prst="rect">
            <a:avLst/>
          </a:prstGeom>
        </p:spPr>
      </p:pic>
    </p:spTree>
    <p:extLst>
      <p:ext uri="{BB962C8B-B14F-4D97-AF65-F5344CB8AC3E}">
        <p14:creationId xmlns:p14="http://schemas.microsoft.com/office/powerpoint/2010/main" val="2814234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1F1F7"/>
        </a:solidFill>
        <a:effectLst/>
      </p:bgPr>
    </p:bg>
    <p:spTree>
      <p:nvGrpSpPr>
        <p:cNvPr id="1" name="Shape 763">
          <a:extLst>
            <a:ext uri="{FF2B5EF4-FFF2-40B4-BE49-F238E27FC236}">
              <a16:creationId xmlns:a16="http://schemas.microsoft.com/office/drawing/2014/main" id="{2EE2A50E-31F5-BD3D-7955-AF1B6774817C}"/>
            </a:ext>
          </a:extLst>
        </p:cNvPr>
        <p:cNvGrpSpPr/>
        <p:nvPr/>
      </p:nvGrpSpPr>
      <p:grpSpPr>
        <a:xfrm>
          <a:off x="0" y="0"/>
          <a:ext cx="0" cy="0"/>
          <a:chOff x="0" y="0"/>
          <a:chExt cx="0" cy="0"/>
        </a:xfrm>
      </p:grpSpPr>
      <p:sp>
        <p:nvSpPr>
          <p:cNvPr id="765" name="Google Shape;765;p124">
            <a:extLst>
              <a:ext uri="{FF2B5EF4-FFF2-40B4-BE49-F238E27FC236}">
                <a16:creationId xmlns:a16="http://schemas.microsoft.com/office/drawing/2014/main" id="{98FAF471-D139-C300-DA17-213CBFBAA5C3}"/>
              </a:ext>
            </a:extLst>
          </p:cNvPr>
          <p:cNvSpPr txBox="1">
            <a:spLocks noGrp="1"/>
          </p:cNvSpPr>
          <p:nvPr>
            <p:ph type="title"/>
          </p:nvPr>
        </p:nvSpPr>
        <p:spPr>
          <a:xfrm>
            <a:off x="500409" y="713839"/>
            <a:ext cx="11192000" cy="477444"/>
          </a:xfrm>
          <a:prstGeom prst="rect">
            <a:avLst/>
          </a:prstGeom>
          <a:noFill/>
          <a:ln>
            <a:noFill/>
          </a:ln>
        </p:spPr>
        <p:txBody>
          <a:bodyPr spcFirstLastPara="1" wrap="square" lIns="91433" tIns="45700" rIns="91433" bIns="457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 sz="2400" b="1">
                <a:solidFill>
                  <a:srgbClr val="143860"/>
                </a:solidFill>
                <a:latin typeface="Open Sans"/>
                <a:ea typeface="Open Sans"/>
                <a:cs typeface="Open Sans"/>
              </a:rPr>
              <a:t>Fuel fundraising with everyday purchases </a:t>
            </a:r>
            <a:endParaRPr lang="en-US" sz="1850">
              <a:solidFill>
                <a:srgbClr val="143860"/>
              </a:solidFill>
              <a:latin typeface="Open Sans"/>
              <a:ea typeface="Open Sans"/>
              <a:cs typeface="Open Sans"/>
            </a:endParaRPr>
          </a:p>
        </p:txBody>
      </p:sp>
      <p:sp>
        <p:nvSpPr>
          <p:cNvPr id="8" name="Google Shape;765;p124">
            <a:extLst>
              <a:ext uri="{FF2B5EF4-FFF2-40B4-BE49-F238E27FC236}">
                <a16:creationId xmlns:a16="http://schemas.microsoft.com/office/drawing/2014/main" id="{F528A3EE-4ADE-023C-3B68-B700BDA1FFC0}"/>
              </a:ext>
            </a:extLst>
          </p:cNvPr>
          <p:cNvSpPr txBox="1">
            <a:spLocks/>
          </p:cNvSpPr>
          <p:nvPr/>
        </p:nvSpPr>
        <p:spPr>
          <a:xfrm>
            <a:off x="283863" y="968701"/>
            <a:ext cx="11618204" cy="864900"/>
          </a:xfrm>
          <a:prstGeom prst="rect">
            <a:avLst/>
          </a:prstGeom>
          <a:noFill/>
          <a:ln>
            <a:noFill/>
          </a:ln>
        </p:spPr>
        <p:txBody>
          <a:bodyPr spcFirstLastPara="1" wrap="square" lIns="91433" tIns="45700" rIns="91433" bIns="457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1600" dirty="0" err="1">
                <a:solidFill>
                  <a:srgbClr val="58595B"/>
                </a:solidFill>
                <a:latin typeface="Open Sans"/>
                <a:ea typeface="Open Sans"/>
                <a:cs typeface="Open Sans"/>
              </a:rPr>
              <a:t>FlipGive's</a:t>
            </a:r>
            <a:r>
              <a:rPr lang="en-US" sz="1600" dirty="0">
                <a:solidFill>
                  <a:srgbClr val="58595B"/>
                </a:solidFill>
                <a:latin typeface="Open Sans"/>
                <a:ea typeface="Open Sans"/>
                <a:cs typeface="Open Sans"/>
              </a:rPr>
              <a:t> Everyday Earnings Engine lets you fundraise through shopping, dining, and travel, without selling anything or spending extra. It fits into what you're already doing, so you have more time to do what you love.</a:t>
            </a:r>
          </a:p>
        </p:txBody>
      </p:sp>
      <p:sp>
        <p:nvSpPr>
          <p:cNvPr id="10" name="Google Shape;765;p124">
            <a:extLst>
              <a:ext uri="{FF2B5EF4-FFF2-40B4-BE49-F238E27FC236}">
                <a16:creationId xmlns:a16="http://schemas.microsoft.com/office/drawing/2014/main" id="{FD9F76DA-E59F-8CDE-140C-93A0DCF55737}"/>
              </a:ext>
            </a:extLst>
          </p:cNvPr>
          <p:cNvSpPr txBox="1">
            <a:spLocks/>
          </p:cNvSpPr>
          <p:nvPr/>
        </p:nvSpPr>
        <p:spPr>
          <a:xfrm>
            <a:off x="496964" y="174413"/>
            <a:ext cx="11192000" cy="438697"/>
          </a:xfrm>
          <a:prstGeom prst="rect">
            <a:avLst/>
          </a:prstGeom>
          <a:noFill/>
          <a:ln>
            <a:noFill/>
          </a:ln>
        </p:spPr>
        <p:txBody>
          <a:bodyPr spcFirstLastPara="1" wrap="square" lIns="91433" tIns="45700" rIns="91433" bIns="457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 sz="1600" b="1">
                <a:solidFill>
                  <a:srgbClr val="E6216A"/>
                </a:solidFill>
              </a:rPr>
              <a:t>SHOP | DINE | TRAVEL</a:t>
            </a:r>
            <a:endParaRPr lang="en-US" sz="1600"/>
          </a:p>
        </p:txBody>
      </p:sp>
      <p:pic>
        <p:nvPicPr>
          <p:cNvPr id="5" name="Picture 4">
            <a:extLst>
              <a:ext uri="{FF2B5EF4-FFF2-40B4-BE49-F238E27FC236}">
                <a16:creationId xmlns:a16="http://schemas.microsoft.com/office/drawing/2014/main" id="{2C7AC890-D1BF-1062-A5B9-B6F22D93B288}"/>
              </a:ext>
            </a:extLst>
          </p:cNvPr>
          <p:cNvPicPr>
            <a:picLocks noChangeAspect="1"/>
          </p:cNvPicPr>
          <p:nvPr/>
        </p:nvPicPr>
        <p:blipFill>
          <a:blip r:embed="rId3"/>
          <a:stretch>
            <a:fillRect/>
          </a:stretch>
        </p:blipFill>
        <p:spPr>
          <a:xfrm>
            <a:off x="200932" y="6442528"/>
            <a:ext cx="367393" cy="330200"/>
          </a:xfrm>
          <a:prstGeom prst="rect">
            <a:avLst/>
          </a:prstGeom>
        </p:spPr>
      </p:pic>
      <p:pic>
        <p:nvPicPr>
          <p:cNvPr id="2" name="Picture 1">
            <a:extLst>
              <a:ext uri="{FF2B5EF4-FFF2-40B4-BE49-F238E27FC236}">
                <a16:creationId xmlns:a16="http://schemas.microsoft.com/office/drawing/2014/main" id="{365D8F01-4425-5FD3-9608-88E898FBE03E}"/>
              </a:ext>
            </a:extLst>
          </p:cNvPr>
          <p:cNvPicPr>
            <a:picLocks noChangeAspect="1"/>
          </p:cNvPicPr>
          <p:nvPr/>
        </p:nvPicPr>
        <p:blipFill>
          <a:blip r:embed="rId4"/>
          <a:stretch>
            <a:fillRect/>
          </a:stretch>
        </p:blipFill>
        <p:spPr>
          <a:xfrm>
            <a:off x="929898" y="2509150"/>
            <a:ext cx="10971509" cy="3447647"/>
          </a:xfrm>
          <a:prstGeom prst="rect">
            <a:avLst/>
          </a:prstGeom>
        </p:spPr>
      </p:pic>
    </p:spTree>
    <p:extLst>
      <p:ext uri="{BB962C8B-B14F-4D97-AF65-F5344CB8AC3E}">
        <p14:creationId xmlns:p14="http://schemas.microsoft.com/office/powerpoint/2010/main" val="1516121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5E9D"/>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23C94F-93D3-08C4-0400-89D079EB30A4}"/>
              </a:ext>
            </a:extLst>
          </p:cNvPr>
          <p:cNvPicPr>
            <a:picLocks noChangeAspect="1"/>
          </p:cNvPicPr>
          <p:nvPr/>
        </p:nvPicPr>
        <p:blipFill>
          <a:blip r:embed="rId2"/>
          <a:stretch>
            <a:fillRect/>
          </a:stretch>
        </p:blipFill>
        <p:spPr>
          <a:xfrm>
            <a:off x="0" y="0"/>
            <a:ext cx="12192000" cy="6858000"/>
          </a:xfrm>
          <a:prstGeom prst="rect">
            <a:avLst/>
          </a:prstGeom>
        </p:spPr>
      </p:pic>
      <p:sp>
        <p:nvSpPr>
          <p:cNvPr id="2" name="Google Shape;742;p122">
            <a:extLst>
              <a:ext uri="{FF2B5EF4-FFF2-40B4-BE49-F238E27FC236}">
                <a16:creationId xmlns:a16="http://schemas.microsoft.com/office/drawing/2014/main" id="{5FB9F2F4-88EE-18D3-51EB-D77A0D3E031B}"/>
              </a:ext>
            </a:extLst>
          </p:cNvPr>
          <p:cNvSpPr txBox="1">
            <a:spLocks noGrp="1"/>
          </p:cNvSpPr>
          <p:nvPr/>
        </p:nvSpPr>
        <p:spPr>
          <a:xfrm>
            <a:off x="1889275" y="1153566"/>
            <a:ext cx="8229600" cy="4215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ctr" rtl="0">
              <a:lnSpc>
                <a:spcPct val="90000"/>
              </a:lnSpc>
              <a:spcBef>
                <a:spcPts val="0"/>
              </a:spcBef>
              <a:spcAft>
                <a:spcPts val="0"/>
              </a:spcAft>
              <a:buClr>
                <a:schemeClr val="accent1"/>
              </a:buClr>
              <a:buSzPts val="3000"/>
              <a:buFont typeface="Roboto"/>
              <a:buNone/>
            </a:pPr>
            <a:r>
              <a:rPr lang="en" sz="3200" dirty="0">
                <a:latin typeface="Open Sans"/>
                <a:ea typeface="Open Sans"/>
                <a:cs typeface="Open Sans"/>
                <a:sym typeface="Open Sans"/>
              </a:rPr>
              <a:t>Benefits of Earning Money with </a:t>
            </a:r>
            <a:r>
              <a:rPr lang="en" sz="3200" dirty="0" err="1">
                <a:latin typeface="Open Sans"/>
                <a:ea typeface="Open Sans"/>
                <a:cs typeface="Open Sans"/>
                <a:sym typeface="Open Sans"/>
              </a:rPr>
              <a:t>FlipGive</a:t>
            </a:r>
            <a:endParaRPr lang="en-US" sz="3200">
              <a:latin typeface="Open Sans"/>
              <a:ea typeface="Open Sans"/>
              <a:cs typeface="Open Sans"/>
            </a:endParaRPr>
          </a:p>
        </p:txBody>
      </p:sp>
      <p:sp>
        <p:nvSpPr>
          <p:cNvPr id="3" name="Google Shape;743;p122">
            <a:extLst>
              <a:ext uri="{FF2B5EF4-FFF2-40B4-BE49-F238E27FC236}">
                <a16:creationId xmlns:a16="http://schemas.microsoft.com/office/drawing/2014/main" id="{F43D6B18-2CBB-A920-74C3-983896BCE023}"/>
              </a:ext>
            </a:extLst>
          </p:cNvPr>
          <p:cNvSpPr txBox="1">
            <a:spLocks noGrp="1"/>
          </p:cNvSpPr>
          <p:nvPr/>
        </p:nvSpPr>
        <p:spPr>
          <a:xfrm>
            <a:off x="1983618" y="1870648"/>
            <a:ext cx="8461828" cy="390521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pPr marL="457200" indent="-330200" algn="l">
              <a:spcBef>
                <a:spcPts val="0"/>
              </a:spcBef>
              <a:buClr>
                <a:srgbClr val="FFFFFF"/>
              </a:buClr>
              <a:buSzPts val="1600"/>
              <a:buFont typeface="Open Sans"/>
              <a:buChar char="●"/>
            </a:pPr>
            <a:r>
              <a:rPr lang="en" sz="2000" b="1" dirty="0">
                <a:solidFill>
                  <a:srgbClr val="FFFFFF"/>
                </a:solidFill>
              </a:rPr>
              <a:t>It’s Easy</a:t>
            </a:r>
            <a:r>
              <a:rPr lang="en" sz="2000" dirty="0">
                <a:solidFill>
                  <a:srgbClr val="FFFFFF"/>
                </a:solidFill>
              </a:rPr>
              <a:t>—</a:t>
            </a:r>
            <a:r>
              <a:rPr lang="en" sz="2000" dirty="0" err="1">
                <a:solidFill>
                  <a:srgbClr val="FFFFFF"/>
                </a:solidFill>
              </a:rPr>
              <a:t>FlipGive</a:t>
            </a:r>
            <a:r>
              <a:rPr lang="en" sz="2000" dirty="0">
                <a:solidFill>
                  <a:srgbClr val="FFFFFF"/>
                </a:solidFill>
              </a:rPr>
              <a:t> fits right into your daily life with opportunities to earn anywhere you shop, dine, or travel. </a:t>
            </a:r>
            <a:endParaRPr lang="en-US"/>
          </a:p>
          <a:p>
            <a:pPr marL="457200" lvl="0" indent="0" algn="l" rtl="0">
              <a:lnSpc>
                <a:spcPct val="90000"/>
              </a:lnSpc>
              <a:spcBef>
                <a:spcPts val="0"/>
              </a:spcBef>
              <a:spcAft>
                <a:spcPts val="0"/>
              </a:spcAft>
              <a:buNone/>
            </a:pPr>
            <a:endParaRPr lang="en-US"/>
          </a:p>
          <a:p>
            <a:pPr marL="457200" lvl="0" indent="0" algn="l" rtl="0">
              <a:lnSpc>
                <a:spcPct val="90000"/>
              </a:lnSpc>
              <a:spcBef>
                <a:spcPts val="0"/>
              </a:spcBef>
              <a:spcAft>
                <a:spcPts val="0"/>
              </a:spcAft>
              <a:buNone/>
            </a:pPr>
            <a:endParaRPr lang="en-US"/>
          </a:p>
          <a:p>
            <a:pPr marL="457200" indent="-330200" algn="l">
              <a:spcBef>
                <a:spcPts val="0"/>
              </a:spcBef>
              <a:buClr>
                <a:srgbClr val="FFFFFF"/>
              </a:buClr>
              <a:buSzPts val="1600"/>
              <a:buFont typeface="Open Sans"/>
              <a:buChar char="●"/>
            </a:pPr>
            <a:r>
              <a:rPr lang="en" sz="2000" b="1" dirty="0">
                <a:solidFill>
                  <a:srgbClr val="FFFFFF"/>
                </a:solidFill>
              </a:rPr>
              <a:t>It’s Effective</a:t>
            </a:r>
            <a:r>
              <a:rPr lang="en" sz="2000">
                <a:solidFill>
                  <a:srgbClr val="FFFFFF"/>
                </a:solidFill>
              </a:rPr>
              <a:t>—Brands automatically give up to 20% back to our group. Earnings are shared with </a:t>
            </a:r>
            <a:r>
              <a:rPr lang="en" sz="2000" dirty="0">
                <a:solidFill>
                  <a:srgbClr val="FFFFFF"/>
                </a:solidFill>
              </a:rPr>
              <a:t>you to offset costs. </a:t>
            </a:r>
          </a:p>
          <a:p>
            <a:pPr marL="457200" lvl="0" indent="0" algn="l" rtl="0">
              <a:lnSpc>
                <a:spcPct val="90000"/>
              </a:lnSpc>
              <a:spcBef>
                <a:spcPts val="0"/>
              </a:spcBef>
              <a:spcAft>
                <a:spcPts val="0"/>
              </a:spcAft>
              <a:buNone/>
            </a:pPr>
            <a:endParaRPr lang="en" sz="2000" dirty="0">
              <a:solidFill>
                <a:srgbClr val="FFFFFF"/>
              </a:solidFill>
            </a:endParaRPr>
          </a:p>
          <a:p>
            <a:pPr marL="457200" lvl="0" indent="0" algn="l" rtl="0">
              <a:lnSpc>
                <a:spcPct val="90000"/>
              </a:lnSpc>
              <a:spcBef>
                <a:spcPts val="0"/>
              </a:spcBef>
              <a:spcAft>
                <a:spcPts val="0"/>
              </a:spcAft>
              <a:buNone/>
            </a:pPr>
            <a:endParaRPr lang="en" sz="2000" dirty="0">
              <a:solidFill>
                <a:srgbClr val="FFFFFF"/>
              </a:solidFill>
            </a:endParaRPr>
          </a:p>
          <a:p>
            <a:pPr marL="457200" indent="-330200" algn="l">
              <a:spcBef>
                <a:spcPts val="0"/>
              </a:spcBef>
              <a:buClr>
                <a:srgbClr val="FFFFFF"/>
              </a:buClr>
              <a:buSzPts val="1600"/>
              <a:buFont typeface="Open Sans"/>
              <a:buChar char="●"/>
            </a:pPr>
            <a:r>
              <a:rPr lang="en" sz="2000" b="1">
                <a:solidFill>
                  <a:srgbClr val="FFFFFF"/>
                </a:solidFill>
              </a:rPr>
              <a:t>It’s Limitless</a:t>
            </a:r>
            <a:r>
              <a:rPr lang="en" sz="2000">
                <a:solidFill>
                  <a:srgbClr val="FFFFFF"/>
                </a:solidFill>
              </a:rPr>
              <a:t>—Each family can earn hundreds of dollars per year toward expenses.</a:t>
            </a:r>
          </a:p>
          <a:p>
            <a:pPr marL="457200" lvl="0" indent="0" algn="l" rtl="0">
              <a:lnSpc>
                <a:spcPct val="90000"/>
              </a:lnSpc>
              <a:spcBef>
                <a:spcPts val="0"/>
              </a:spcBef>
              <a:spcAft>
                <a:spcPts val="0"/>
              </a:spcAft>
              <a:buNone/>
            </a:pPr>
            <a:endParaRPr lang="en" sz="2000">
              <a:solidFill>
                <a:srgbClr val="FFFFFF"/>
              </a:solidFill>
            </a:endParaRPr>
          </a:p>
          <a:p>
            <a:pPr marL="457200" lvl="0" indent="0" algn="l" rtl="0">
              <a:lnSpc>
                <a:spcPct val="90000"/>
              </a:lnSpc>
              <a:spcBef>
                <a:spcPts val="0"/>
              </a:spcBef>
              <a:spcAft>
                <a:spcPts val="0"/>
              </a:spcAft>
              <a:buNone/>
            </a:pPr>
            <a:endParaRPr lang="en" sz="2000">
              <a:solidFill>
                <a:srgbClr val="FFFFFF"/>
              </a:solidFill>
            </a:endParaRPr>
          </a:p>
          <a:p>
            <a:pPr marL="457200" lvl="0" indent="-330200" algn="l" rtl="0">
              <a:lnSpc>
                <a:spcPct val="90000"/>
              </a:lnSpc>
              <a:spcBef>
                <a:spcPts val="0"/>
              </a:spcBef>
              <a:spcAft>
                <a:spcPts val="0"/>
              </a:spcAft>
              <a:buClr>
                <a:srgbClr val="FFFFFF"/>
              </a:buClr>
              <a:buSzPts val="1600"/>
              <a:buChar char="●"/>
            </a:pPr>
            <a:r>
              <a:rPr lang="en" sz="2000" b="1">
                <a:solidFill>
                  <a:srgbClr val="FFFFFF"/>
                </a:solidFill>
              </a:rPr>
              <a:t>It’s Flexible</a:t>
            </a:r>
            <a:r>
              <a:rPr lang="en" sz="2000">
                <a:solidFill>
                  <a:srgbClr val="FFFFFF"/>
                </a:solidFill>
              </a:rPr>
              <a:t>—With eGift cards, a mobile app, and a browser extension, earning can happen anywhere, anytime.</a:t>
            </a:r>
          </a:p>
        </p:txBody>
      </p:sp>
      <p:pic>
        <p:nvPicPr>
          <p:cNvPr id="4" name="Picture 3">
            <a:extLst>
              <a:ext uri="{FF2B5EF4-FFF2-40B4-BE49-F238E27FC236}">
                <a16:creationId xmlns:a16="http://schemas.microsoft.com/office/drawing/2014/main" id="{F28EDCAE-2DBF-C756-D723-4958B9E70E93}"/>
              </a:ext>
            </a:extLst>
          </p:cNvPr>
          <p:cNvPicPr>
            <a:picLocks noChangeAspect="1"/>
          </p:cNvPicPr>
          <p:nvPr/>
        </p:nvPicPr>
        <p:blipFill>
          <a:blip r:embed="rId3"/>
          <a:stretch>
            <a:fillRect/>
          </a:stretch>
        </p:blipFill>
        <p:spPr>
          <a:xfrm>
            <a:off x="200932" y="6406242"/>
            <a:ext cx="367394" cy="330201"/>
          </a:xfrm>
          <a:prstGeom prst="rect">
            <a:avLst/>
          </a:prstGeom>
        </p:spPr>
      </p:pic>
    </p:spTree>
    <p:extLst>
      <p:ext uri="{BB962C8B-B14F-4D97-AF65-F5344CB8AC3E}">
        <p14:creationId xmlns:p14="http://schemas.microsoft.com/office/powerpoint/2010/main" val="1279196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1F1F7"/>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EFF718-D09B-C880-7348-131C0589FCB6}"/>
              </a:ext>
            </a:extLst>
          </p:cNvPr>
          <p:cNvSpPr/>
          <p:nvPr/>
        </p:nvSpPr>
        <p:spPr>
          <a:xfrm>
            <a:off x="5533945" y="-1502"/>
            <a:ext cx="6679825" cy="68595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3" name="Picture 2">
            <a:extLst>
              <a:ext uri="{FF2B5EF4-FFF2-40B4-BE49-F238E27FC236}">
                <a16:creationId xmlns:a16="http://schemas.microsoft.com/office/drawing/2014/main" id="{764BA1F5-B2EB-31C9-C93B-5D24E62D1454}"/>
              </a:ext>
            </a:extLst>
          </p:cNvPr>
          <p:cNvPicPr>
            <a:picLocks noChangeAspect="1"/>
          </p:cNvPicPr>
          <p:nvPr/>
        </p:nvPicPr>
        <p:blipFill>
          <a:blip r:embed="rId2"/>
          <a:srcRect/>
          <a:stretch>
            <a:fillRect/>
          </a:stretch>
        </p:blipFill>
        <p:spPr>
          <a:xfrm>
            <a:off x="5982153" y="1210582"/>
            <a:ext cx="1047750" cy="1040492"/>
          </a:xfrm>
          <a:prstGeom prst="rect">
            <a:avLst/>
          </a:prstGeom>
        </p:spPr>
      </p:pic>
      <p:pic>
        <p:nvPicPr>
          <p:cNvPr id="4" name="Picture 3">
            <a:extLst>
              <a:ext uri="{FF2B5EF4-FFF2-40B4-BE49-F238E27FC236}">
                <a16:creationId xmlns:a16="http://schemas.microsoft.com/office/drawing/2014/main" id="{0C0926BE-9A1F-314A-601C-97E7F09F08CA}"/>
              </a:ext>
            </a:extLst>
          </p:cNvPr>
          <p:cNvPicPr>
            <a:picLocks noChangeAspect="1"/>
          </p:cNvPicPr>
          <p:nvPr/>
        </p:nvPicPr>
        <p:blipFill>
          <a:blip r:embed="rId3"/>
          <a:srcRect/>
          <a:stretch>
            <a:fillRect/>
          </a:stretch>
        </p:blipFill>
        <p:spPr>
          <a:xfrm>
            <a:off x="5982154" y="2901497"/>
            <a:ext cx="1047749" cy="1040492"/>
          </a:xfrm>
          <a:prstGeom prst="rect">
            <a:avLst/>
          </a:prstGeom>
        </p:spPr>
      </p:pic>
      <p:pic>
        <p:nvPicPr>
          <p:cNvPr id="5" name="Picture 4">
            <a:extLst>
              <a:ext uri="{FF2B5EF4-FFF2-40B4-BE49-F238E27FC236}">
                <a16:creationId xmlns:a16="http://schemas.microsoft.com/office/drawing/2014/main" id="{EDE6AB6C-6755-7B21-4B03-31AC6BA5624F}"/>
              </a:ext>
            </a:extLst>
          </p:cNvPr>
          <p:cNvPicPr>
            <a:picLocks noChangeAspect="1"/>
          </p:cNvPicPr>
          <p:nvPr/>
        </p:nvPicPr>
        <p:blipFill>
          <a:blip r:embed="rId4"/>
          <a:srcRect/>
          <a:stretch>
            <a:fillRect/>
          </a:stretch>
        </p:blipFill>
        <p:spPr>
          <a:xfrm>
            <a:off x="5982154" y="4505324"/>
            <a:ext cx="1047749" cy="1040493"/>
          </a:xfrm>
          <a:prstGeom prst="rect">
            <a:avLst/>
          </a:prstGeom>
        </p:spPr>
      </p:pic>
      <p:sp>
        <p:nvSpPr>
          <p:cNvPr id="7" name="Google Shape;754;p123">
            <a:extLst>
              <a:ext uri="{FF2B5EF4-FFF2-40B4-BE49-F238E27FC236}">
                <a16:creationId xmlns:a16="http://schemas.microsoft.com/office/drawing/2014/main" id="{5EDA0A66-A890-7B19-32E2-4AFB60A0BE9B}"/>
              </a:ext>
            </a:extLst>
          </p:cNvPr>
          <p:cNvSpPr txBox="1">
            <a:spLocks noGrp="1"/>
          </p:cNvSpPr>
          <p:nvPr/>
        </p:nvSpPr>
        <p:spPr>
          <a:xfrm>
            <a:off x="7267968" y="1219763"/>
            <a:ext cx="2935215" cy="334515"/>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lnSpc>
                <a:spcPct val="90000"/>
              </a:lnSpc>
              <a:spcBef>
                <a:spcPts val="0"/>
              </a:spcBef>
              <a:spcAft>
                <a:spcPts val="0"/>
              </a:spcAft>
              <a:buClr>
                <a:schemeClr val="lt1"/>
              </a:buClr>
              <a:buSzPts val="1700"/>
              <a:buFont typeface="Roboto"/>
              <a:buNone/>
            </a:pPr>
            <a:r>
              <a:rPr lang="en" sz="2000">
                <a:solidFill>
                  <a:srgbClr val="143860"/>
                </a:solidFill>
                <a:latin typeface="Open Sans"/>
                <a:ea typeface="Open Sans"/>
                <a:cs typeface="Open Sans"/>
                <a:sym typeface="Open Sans"/>
              </a:rPr>
              <a:t>You buy eGift cards</a:t>
            </a:r>
            <a:endParaRPr lang="en-US" sz="2000">
              <a:solidFill>
                <a:srgbClr val="143860"/>
              </a:solidFill>
              <a:latin typeface="Open Sans"/>
              <a:ea typeface="Open Sans"/>
              <a:cs typeface="Open Sans"/>
            </a:endParaRPr>
          </a:p>
        </p:txBody>
      </p:sp>
      <p:sp>
        <p:nvSpPr>
          <p:cNvPr id="8" name="Google Shape;755;p123">
            <a:extLst>
              <a:ext uri="{FF2B5EF4-FFF2-40B4-BE49-F238E27FC236}">
                <a16:creationId xmlns:a16="http://schemas.microsoft.com/office/drawing/2014/main" id="{01E08CB5-D33D-E48B-B672-3B32593D381A}"/>
              </a:ext>
            </a:extLst>
          </p:cNvPr>
          <p:cNvSpPr txBox="1">
            <a:spLocks noGrp="1"/>
          </p:cNvSpPr>
          <p:nvPr/>
        </p:nvSpPr>
        <p:spPr>
          <a:xfrm>
            <a:off x="7276026" y="1554278"/>
            <a:ext cx="4546781" cy="699757"/>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5000"/>
              </a:lnSpc>
              <a:spcBef>
                <a:spcPts val="0"/>
              </a:spcBef>
            </a:pPr>
            <a:r>
              <a:rPr lang="en" dirty="0">
                <a:solidFill>
                  <a:srgbClr val="58595B"/>
                </a:solidFill>
              </a:rPr>
              <a:t>You get the full value—no extra money comes out of </a:t>
            </a:r>
            <a:r>
              <a:rPr lang="en">
                <a:solidFill>
                  <a:srgbClr val="58595B"/>
                </a:solidFill>
              </a:rPr>
              <a:t>your pocket. Choose from hundreds of </a:t>
            </a:r>
            <a:r>
              <a:rPr lang="en" dirty="0">
                <a:solidFill>
                  <a:srgbClr val="58595B"/>
                </a:solidFill>
              </a:rPr>
              <a:t>popular brands.</a:t>
            </a:r>
            <a:endParaRPr lang="en-US">
              <a:solidFill>
                <a:srgbClr val="58595B"/>
              </a:solidFill>
            </a:endParaRPr>
          </a:p>
          <a:p>
            <a:pPr marL="0" lvl="0" indent="0" algn="l" rtl="0">
              <a:lnSpc>
                <a:spcPct val="120000"/>
              </a:lnSpc>
              <a:spcBef>
                <a:spcPts val="800"/>
              </a:spcBef>
              <a:spcAft>
                <a:spcPts val="0"/>
              </a:spcAft>
              <a:buClr>
                <a:schemeClr val="lt1"/>
              </a:buClr>
              <a:buSzPts val="1400"/>
              <a:buNone/>
            </a:pPr>
            <a:endParaRPr sz="1100"/>
          </a:p>
        </p:txBody>
      </p:sp>
      <p:sp>
        <p:nvSpPr>
          <p:cNvPr id="9" name="Google Shape;756;p123">
            <a:extLst>
              <a:ext uri="{FF2B5EF4-FFF2-40B4-BE49-F238E27FC236}">
                <a16:creationId xmlns:a16="http://schemas.microsoft.com/office/drawing/2014/main" id="{D02D5FB6-39B7-F4E7-E755-B79BF8B66BA0}"/>
              </a:ext>
            </a:extLst>
          </p:cNvPr>
          <p:cNvSpPr txBox="1">
            <a:spLocks noGrp="1"/>
          </p:cNvSpPr>
          <p:nvPr/>
        </p:nvSpPr>
        <p:spPr>
          <a:xfrm>
            <a:off x="7276025" y="3097675"/>
            <a:ext cx="3187185"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lnSpc>
                <a:spcPct val="90000"/>
              </a:lnSpc>
              <a:spcBef>
                <a:spcPts val="0"/>
              </a:spcBef>
              <a:spcAft>
                <a:spcPts val="0"/>
              </a:spcAft>
              <a:buClr>
                <a:schemeClr val="lt1"/>
              </a:buClr>
              <a:buSzPts val="1700"/>
              <a:buFont typeface="Roboto"/>
              <a:buNone/>
            </a:pPr>
            <a:r>
              <a:rPr lang="en" sz="2000">
                <a:solidFill>
                  <a:srgbClr val="143860"/>
                </a:solidFill>
                <a:latin typeface="Open Sans"/>
                <a:ea typeface="Open Sans"/>
                <a:cs typeface="Open Sans"/>
                <a:sym typeface="Open Sans"/>
              </a:rPr>
              <a:t>The brand gives back</a:t>
            </a:r>
            <a:endParaRPr lang="en-US" sz="2000">
              <a:solidFill>
                <a:srgbClr val="143860"/>
              </a:solidFill>
              <a:latin typeface="Open Sans"/>
              <a:ea typeface="Open Sans"/>
              <a:cs typeface="Open Sans"/>
            </a:endParaRPr>
          </a:p>
        </p:txBody>
      </p:sp>
      <p:sp>
        <p:nvSpPr>
          <p:cNvPr id="10" name="Google Shape;757;p123">
            <a:extLst>
              <a:ext uri="{FF2B5EF4-FFF2-40B4-BE49-F238E27FC236}">
                <a16:creationId xmlns:a16="http://schemas.microsoft.com/office/drawing/2014/main" id="{7A6F8A40-0A51-19E9-635C-D92A16D1315D}"/>
              </a:ext>
            </a:extLst>
          </p:cNvPr>
          <p:cNvSpPr txBox="1">
            <a:spLocks noGrp="1"/>
          </p:cNvSpPr>
          <p:nvPr/>
        </p:nvSpPr>
        <p:spPr>
          <a:xfrm>
            <a:off x="7269569" y="3419275"/>
            <a:ext cx="4376599"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5000"/>
              </a:lnSpc>
              <a:spcBef>
                <a:spcPts val="0"/>
              </a:spcBef>
            </a:pPr>
            <a:r>
              <a:rPr lang="en" dirty="0">
                <a:solidFill>
                  <a:srgbClr val="58595B"/>
                </a:solidFill>
              </a:rPr>
              <a:t>A percentage of every gift card purchase </a:t>
            </a:r>
            <a:r>
              <a:rPr lang="en">
                <a:solidFill>
                  <a:srgbClr val="58595B"/>
                </a:solidFill>
              </a:rPr>
              <a:t>automatically goes back to our group as </a:t>
            </a:r>
            <a:r>
              <a:rPr lang="en" dirty="0">
                <a:solidFill>
                  <a:srgbClr val="58595B"/>
                </a:solidFill>
              </a:rPr>
              <a:t>earnings.</a:t>
            </a:r>
            <a:endParaRPr lang="en-US">
              <a:solidFill>
                <a:srgbClr val="58595B"/>
              </a:solidFill>
            </a:endParaRPr>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
        <p:nvSpPr>
          <p:cNvPr id="11" name="Google Shape;758;p123">
            <a:extLst>
              <a:ext uri="{FF2B5EF4-FFF2-40B4-BE49-F238E27FC236}">
                <a16:creationId xmlns:a16="http://schemas.microsoft.com/office/drawing/2014/main" id="{F2A3EB16-6853-5411-B303-FEA1ABAA9B35}"/>
              </a:ext>
            </a:extLst>
          </p:cNvPr>
          <p:cNvSpPr txBox="1">
            <a:spLocks noGrp="1"/>
          </p:cNvSpPr>
          <p:nvPr/>
        </p:nvSpPr>
        <p:spPr>
          <a:xfrm>
            <a:off x="7276025" y="4700443"/>
            <a:ext cx="3830171"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lnSpc>
                <a:spcPct val="90000"/>
              </a:lnSpc>
              <a:spcBef>
                <a:spcPts val="0"/>
              </a:spcBef>
              <a:spcAft>
                <a:spcPts val="0"/>
              </a:spcAft>
              <a:buClr>
                <a:schemeClr val="lt1"/>
              </a:buClr>
              <a:buSzPts val="1700"/>
              <a:buFont typeface="Roboto"/>
              <a:buNone/>
            </a:pPr>
            <a:r>
              <a:rPr lang="en" sz="2000">
                <a:solidFill>
                  <a:srgbClr val="143860"/>
                </a:solidFill>
                <a:latin typeface="Open Sans"/>
                <a:ea typeface="Open Sans"/>
                <a:cs typeface="Open Sans"/>
                <a:sym typeface="Open Sans"/>
              </a:rPr>
              <a:t>Earnings go toward expenses</a:t>
            </a:r>
            <a:endParaRPr lang="en-US" sz="2000">
              <a:solidFill>
                <a:srgbClr val="143860"/>
              </a:solidFill>
              <a:latin typeface="Open Sans"/>
              <a:ea typeface="Open Sans"/>
              <a:cs typeface="Open Sans"/>
            </a:endParaRPr>
          </a:p>
        </p:txBody>
      </p:sp>
      <p:sp>
        <p:nvSpPr>
          <p:cNvPr id="12" name="Google Shape;759;p123">
            <a:extLst>
              <a:ext uri="{FF2B5EF4-FFF2-40B4-BE49-F238E27FC236}">
                <a16:creationId xmlns:a16="http://schemas.microsoft.com/office/drawing/2014/main" id="{40BD586D-AC7C-5BA2-394E-E9FED1CFB832}"/>
              </a:ext>
            </a:extLst>
          </p:cNvPr>
          <p:cNvSpPr txBox="1">
            <a:spLocks noGrp="1"/>
          </p:cNvSpPr>
          <p:nvPr/>
        </p:nvSpPr>
        <p:spPr>
          <a:xfrm>
            <a:off x="7290539" y="5022043"/>
            <a:ext cx="3580285"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5000"/>
              </a:lnSpc>
              <a:spcBef>
                <a:spcPts val="0"/>
              </a:spcBef>
            </a:pPr>
            <a:r>
              <a:rPr lang="en">
                <a:solidFill>
                  <a:srgbClr val="58595B"/>
                </a:solidFill>
              </a:rPr>
              <a:t>Our organization shares earnings with participating </a:t>
            </a:r>
            <a:r>
              <a:rPr lang="en" dirty="0">
                <a:solidFill>
                  <a:srgbClr val="58595B"/>
                </a:solidFill>
              </a:rPr>
              <a:t>families to offset </a:t>
            </a:r>
            <a:r>
              <a:rPr lang="en">
                <a:solidFill>
                  <a:srgbClr val="58595B"/>
                </a:solidFill>
              </a:rPr>
              <a:t>costs.</a:t>
            </a:r>
            <a:endParaRPr lang="en-US">
              <a:solidFill>
                <a:srgbClr val="58595B"/>
              </a:solidFill>
            </a:endParaRPr>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
        <p:nvSpPr>
          <p:cNvPr id="15" name="Google Shape;749;p123">
            <a:extLst>
              <a:ext uri="{FF2B5EF4-FFF2-40B4-BE49-F238E27FC236}">
                <a16:creationId xmlns:a16="http://schemas.microsoft.com/office/drawing/2014/main" id="{A2F0C60F-3C1F-6A64-CA2E-466DCE2C73E7}"/>
              </a:ext>
            </a:extLst>
          </p:cNvPr>
          <p:cNvSpPr txBox="1">
            <a:spLocks noGrp="1"/>
          </p:cNvSpPr>
          <p:nvPr/>
        </p:nvSpPr>
        <p:spPr>
          <a:xfrm>
            <a:off x="557576" y="1207700"/>
            <a:ext cx="3259266" cy="12003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a:buClr>
                <a:schemeClr val="lt1"/>
              </a:buClr>
              <a:buSzPts val="1700"/>
            </a:pPr>
            <a:r>
              <a:rPr lang="en" sz="2800" dirty="0">
                <a:solidFill>
                  <a:srgbClr val="143860"/>
                </a:solidFill>
                <a:latin typeface="Open Sans"/>
                <a:ea typeface="Open Sans"/>
                <a:cs typeface="Open Sans"/>
                <a:sym typeface="Open Sans"/>
              </a:rPr>
              <a:t>How to earn </a:t>
            </a:r>
            <a:r>
              <a:rPr lang="en" sz="2800">
                <a:solidFill>
                  <a:srgbClr val="143860"/>
                </a:solidFill>
                <a:latin typeface="Open Sans"/>
                <a:ea typeface="Open Sans"/>
                <a:cs typeface="Open Sans"/>
                <a:sym typeface="Open Sans"/>
              </a:rPr>
              <a:t>with eGift cards</a:t>
            </a:r>
            <a:endParaRPr lang="en-US" sz="2800">
              <a:solidFill>
                <a:srgbClr val="143860"/>
              </a:solidFill>
              <a:latin typeface="Open Sans"/>
              <a:ea typeface="Open Sans"/>
              <a:cs typeface="Open Sans"/>
            </a:endParaRPr>
          </a:p>
        </p:txBody>
      </p:sp>
      <p:sp>
        <p:nvSpPr>
          <p:cNvPr id="16" name="Google Shape;750;p123">
            <a:extLst>
              <a:ext uri="{FF2B5EF4-FFF2-40B4-BE49-F238E27FC236}">
                <a16:creationId xmlns:a16="http://schemas.microsoft.com/office/drawing/2014/main" id="{1277B2C4-4BEF-75DB-2E88-F694A5C80B80}"/>
              </a:ext>
            </a:extLst>
          </p:cNvPr>
          <p:cNvSpPr txBox="1">
            <a:spLocks noGrp="1"/>
          </p:cNvSpPr>
          <p:nvPr/>
        </p:nvSpPr>
        <p:spPr>
          <a:xfrm>
            <a:off x="544670" y="2555500"/>
            <a:ext cx="3097200" cy="1201615"/>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5000"/>
              </a:lnSpc>
              <a:spcBef>
                <a:spcPts val="0"/>
              </a:spcBef>
            </a:pPr>
            <a:r>
              <a:rPr lang="en" sz="1600" dirty="0">
                <a:solidFill>
                  <a:srgbClr val="58595B"/>
                </a:solidFill>
              </a:rPr>
              <a:t>Earn money simply by using eGift cards to pay for everyday </a:t>
            </a:r>
            <a:r>
              <a:rPr lang="en" sz="1600">
                <a:solidFill>
                  <a:srgbClr val="58595B"/>
                </a:solidFill>
              </a:rPr>
              <a:t>purchases, instead of cash or </a:t>
            </a:r>
            <a:r>
              <a:rPr lang="en" sz="1600" dirty="0">
                <a:solidFill>
                  <a:srgbClr val="58595B"/>
                </a:solidFill>
              </a:rPr>
              <a:t>credit cards.</a:t>
            </a:r>
            <a:endParaRPr lang="en-US" sz="1600">
              <a:solidFill>
                <a:srgbClr val="58595B"/>
              </a:solidFill>
            </a:endParaRPr>
          </a:p>
          <a:p>
            <a:pPr marL="0" lvl="0" indent="0" algn="l" rtl="0">
              <a:lnSpc>
                <a:spcPct val="120000"/>
              </a:lnSpc>
              <a:spcBef>
                <a:spcPts val="0"/>
              </a:spcBef>
              <a:spcAft>
                <a:spcPts val="0"/>
              </a:spcAft>
              <a:buClr>
                <a:schemeClr val="lt1"/>
              </a:buClr>
              <a:buSzPts val="1400"/>
              <a:buNone/>
            </a:pPr>
            <a:endParaRPr/>
          </a:p>
          <a:p>
            <a:pPr marL="0" lvl="0" indent="0" algn="l" rtl="0">
              <a:lnSpc>
                <a:spcPct val="120000"/>
              </a:lnSpc>
              <a:spcBef>
                <a:spcPts val="800"/>
              </a:spcBef>
              <a:spcAft>
                <a:spcPts val="0"/>
              </a:spcAft>
              <a:buClr>
                <a:schemeClr val="lt1"/>
              </a:buClr>
              <a:buSzPts val="1400"/>
              <a:buNone/>
            </a:pPr>
            <a:endParaRPr/>
          </a:p>
        </p:txBody>
      </p:sp>
      <p:pic>
        <p:nvPicPr>
          <p:cNvPr id="13" name="Picture 12" descr="A colorful line with a black background&#10;&#10;AI-generated content may be incorrect.">
            <a:extLst>
              <a:ext uri="{FF2B5EF4-FFF2-40B4-BE49-F238E27FC236}">
                <a16:creationId xmlns:a16="http://schemas.microsoft.com/office/drawing/2014/main" id="{9D6C82F3-89D8-C5CF-BFED-04BF5CFFBB34}"/>
              </a:ext>
            </a:extLst>
          </p:cNvPr>
          <p:cNvPicPr>
            <a:picLocks noChangeAspect="1"/>
          </p:cNvPicPr>
          <p:nvPr/>
        </p:nvPicPr>
        <p:blipFill>
          <a:blip r:embed="rId5"/>
          <a:stretch>
            <a:fillRect/>
          </a:stretch>
        </p:blipFill>
        <p:spPr>
          <a:xfrm>
            <a:off x="200932" y="6442528"/>
            <a:ext cx="367393" cy="330200"/>
          </a:xfrm>
          <a:prstGeom prst="rect">
            <a:avLst/>
          </a:prstGeom>
        </p:spPr>
      </p:pic>
    </p:spTree>
    <p:extLst>
      <p:ext uri="{BB962C8B-B14F-4D97-AF65-F5344CB8AC3E}">
        <p14:creationId xmlns:p14="http://schemas.microsoft.com/office/powerpoint/2010/main" val="4083837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1F1F7"/>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EFF718-D09B-C880-7348-131C0589FCB6}"/>
              </a:ext>
            </a:extLst>
          </p:cNvPr>
          <p:cNvSpPr/>
          <p:nvPr/>
        </p:nvSpPr>
        <p:spPr>
          <a:xfrm>
            <a:off x="5512174" y="-14417"/>
            <a:ext cx="6679825" cy="68595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Google Shape;754;p123">
            <a:extLst>
              <a:ext uri="{FF2B5EF4-FFF2-40B4-BE49-F238E27FC236}">
                <a16:creationId xmlns:a16="http://schemas.microsoft.com/office/drawing/2014/main" id="{5EDA0A66-A890-7B19-32E2-4AFB60A0BE9B}"/>
              </a:ext>
            </a:extLst>
          </p:cNvPr>
          <p:cNvSpPr txBox="1">
            <a:spLocks noGrp="1"/>
          </p:cNvSpPr>
          <p:nvPr/>
        </p:nvSpPr>
        <p:spPr>
          <a:xfrm>
            <a:off x="8255740" y="793129"/>
            <a:ext cx="2541300"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 sz="2000">
                <a:solidFill>
                  <a:srgbClr val="143860"/>
                </a:solidFill>
                <a:latin typeface="Open Sans"/>
                <a:ea typeface="Open Sans"/>
                <a:cs typeface="Open Sans"/>
                <a:sym typeface="Open Sans"/>
              </a:rPr>
              <a:t>Select a Brand</a:t>
            </a:r>
          </a:p>
        </p:txBody>
      </p:sp>
      <p:sp>
        <p:nvSpPr>
          <p:cNvPr id="8" name="Google Shape;755;p123">
            <a:extLst>
              <a:ext uri="{FF2B5EF4-FFF2-40B4-BE49-F238E27FC236}">
                <a16:creationId xmlns:a16="http://schemas.microsoft.com/office/drawing/2014/main" id="{01E08CB5-D33D-E48B-B672-3B32593D381A}"/>
              </a:ext>
            </a:extLst>
          </p:cNvPr>
          <p:cNvSpPr txBox="1">
            <a:spLocks noGrp="1"/>
          </p:cNvSpPr>
          <p:nvPr/>
        </p:nvSpPr>
        <p:spPr>
          <a:xfrm>
            <a:off x="8255741" y="1114729"/>
            <a:ext cx="3716085"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pPr>
            <a:r>
              <a:rPr lang="en" dirty="0">
                <a:solidFill>
                  <a:srgbClr val="58595B"/>
                </a:solidFill>
              </a:rPr>
              <a:t>Browse hundreds of brands on FlipGive.com or the </a:t>
            </a:r>
            <a:r>
              <a:rPr lang="en" dirty="0" err="1">
                <a:solidFill>
                  <a:srgbClr val="58595B"/>
                </a:solidFill>
              </a:rPr>
              <a:t>FlipGive</a:t>
            </a:r>
            <a:r>
              <a:rPr lang="en" dirty="0">
                <a:solidFill>
                  <a:srgbClr val="58595B"/>
                </a:solidFill>
              </a:rPr>
              <a:t> mobile app that offer online earnings.</a:t>
            </a:r>
          </a:p>
          <a:p>
            <a:pPr marL="0" indent="0">
              <a:buClr>
                <a:prstClr val="white"/>
              </a:buClr>
            </a:pPr>
            <a:endParaRPr lang="en" sz="1100">
              <a:solidFill>
                <a:srgbClr val="000000"/>
              </a:solidFill>
            </a:endParaRPr>
          </a:p>
        </p:txBody>
      </p:sp>
      <p:sp>
        <p:nvSpPr>
          <p:cNvPr id="9" name="Google Shape;756;p123">
            <a:extLst>
              <a:ext uri="{FF2B5EF4-FFF2-40B4-BE49-F238E27FC236}">
                <a16:creationId xmlns:a16="http://schemas.microsoft.com/office/drawing/2014/main" id="{D02D5FB6-39B7-F4E7-E755-B79BF8B66BA0}"/>
              </a:ext>
            </a:extLst>
          </p:cNvPr>
          <p:cNvSpPr txBox="1">
            <a:spLocks noGrp="1"/>
          </p:cNvSpPr>
          <p:nvPr/>
        </p:nvSpPr>
        <p:spPr>
          <a:xfrm>
            <a:off x="8313797" y="2949273"/>
            <a:ext cx="3187185"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 sz="2000" dirty="0">
                <a:solidFill>
                  <a:srgbClr val="143860"/>
                </a:solidFill>
                <a:latin typeface="Open Sans"/>
                <a:ea typeface="Open Sans"/>
                <a:cs typeface="Open Sans"/>
                <a:sym typeface="Open Sans"/>
              </a:rPr>
              <a:t>Go </a:t>
            </a:r>
            <a:r>
              <a:rPr lang="en" sz="2000">
                <a:solidFill>
                  <a:srgbClr val="143860"/>
                </a:solidFill>
                <a:latin typeface="Open Sans"/>
                <a:ea typeface="Open Sans"/>
                <a:cs typeface="Open Sans"/>
                <a:sym typeface="Open Sans"/>
              </a:rPr>
              <a:t>shopping</a:t>
            </a:r>
            <a:endParaRPr lang="en-US"/>
          </a:p>
        </p:txBody>
      </p:sp>
      <p:sp>
        <p:nvSpPr>
          <p:cNvPr id="10" name="Google Shape;757;p123">
            <a:extLst>
              <a:ext uri="{FF2B5EF4-FFF2-40B4-BE49-F238E27FC236}">
                <a16:creationId xmlns:a16="http://schemas.microsoft.com/office/drawing/2014/main" id="{7A6F8A40-0A51-19E9-635C-D92A16D1315D}"/>
              </a:ext>
            </a:extLst>
          </p:cNvPr>
          <p:cNvSpPr txBox="1">
            <a:spLocks noGrp="1"/>
          </p:cNvSpPr>
          <p:nvPr/>
        </p:nvSpPr>
        <p:spPr>
          <a:xfrm>
            <a:off x="8277513" y="3270873"/>
            <a:ext cx="3364413"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pPr>
            <a:r>
              <a:rPr lang="en">
                <a:solidFill>
                  <a:srgbClr val="58595B"/>
                </a:solidFill>
              </a:rPr>
              <a:t>Click through to the brand’s website, and shop like you normally do.</a:t>
            </a:r>
          </a:p>
          <a:p>
            <a:pPr marL="0" indent="0">
              <a:spcBef>
                <a:spcPts val="0"/>
              </a:spcBef>
              <a:buClr>
                <a:prstClr val="white"/>
              </a:buClr>
            </a:pPr>
            <a:endParaRPr lang="en" sz="1100"/>
          </a:p>
          <a:p>
            <a:pPr marL="0" lvl="0" indent="0" algn="l" rtl="0">
              <a:lnSpc>
                <a:spcPct val="120000"/>
              </a:lnSpc>
              <a:spcAft>
                <a:spcPts val="0"/>
              </a:spcAft>
              <a:buClr>
                <a:schemeClr val="lt1"/>
              </a:buClr>
              <a:buSzPts val="1400"/>
              <a:buNone/>
            </a:pPr>
            <a:endParaRPr sz="1100"/>
          </a:p>
        </p:txBody>
      </p:sp>
      <p:sp>
        <p:nvSpPr>
          <p:cNvPr id="11" name="Google Shape;758;p123">
            <a:extLst>
              <a:ext uri="{FF2B5EF4-FFF2-40B4-BE49-F238E27FC236}">
                <a16:creationId xmlns:a16="http://schemas.microsoft.com/office/drawing/2014/main" id="{F2A3EB16-6853-5411-B303-FEA1ABAA9B35}"/>
              </a:ext>
            </a:extLst>
          </p:cNvPr>
          <p:cNvSpPr txBox="1">
            <a:spLocks noGrp="1"/>
          </p:cNvSpPr>
          <p:nvPr/>
        </p:nvSpPr>
        <p:spPr>
          <a:xfrm>
            <a:off x="8262997" y="5022895"/>
            <a:ext cx="3830171"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a:lnSpc>
                <a:spcPct val="90000"/>
              </a:lnSpc>
              <a:spcBef>
                <a:spcPts val="0"/>
              </a:spcBef>
              <a:spcAft>
                <a:spcPts val="0"/>
              </a:spcAft>
              <a:buNone/>
            </a:pPr>
            <a:r>
              <a:rPr lang="en" sz="2000">
                <a:solidFill>
                  <a:srgbClr val="143860"/>
                </a:solidFill>
                <a:latin typeface="Open Sans"/>
                <a:ea typeface="Open Sans"/>
                <a:cs typeface="Open Sans"/>
                <a:sym typeface="Open Sans"/>
              </a:rPr>
              <a:t>Earn</a:t>
            </a:r>
            <a:endParaRPr lang="en-US"/>
          </a:p>
        </p:txBody>
      </p:sp>
      <p:sp>
        <p:nvSpPr>
          <p:cNvPr id="12" name="Google Shape;759;p123">
            <a:extLst>
              <a:ext uri="{FF2B5EF4-FFF2-40B4-BE49-F238E27FC236}">
                <a16:creationId xmlns:a16="http://schemas.microsoft.com/office/drawing/2014/main" id="{40BD586D-AC7C-5BA2-394E-E9FED1CFB832}"/>
              </a:ext>
            </a:extLst>
          </p:cNvPr>
          <p:cNvSpPr txBox="1">
            <a:spLocks noGrp="1"/>
          </p:cNvSpPr>
          <p:nvPr/>
        </p:nvSpPr>
        <p:spPr>
          <a:xfrm>
            <a:off x="8262997" y="5344495"/>
            <a:ext cx="3231942"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pPr>
            <a:r>
              <a:rPr lang="en" dirty="0">
                <a:solidFill>
                  <a:srgbClr val="58595B"/>
                </a:solidFill>
              </a:rPr>
              <a:t>Automatically earn by completing </a:t>
            </a:r>
            <a:r>
              <a:rPr lang="en">
                <a:solidFill>
                  <a:srgbClr val="58595B"/>
                </a:solidFill>
              </a:rPr>
              <a:t>a purchase</a:t>
            </a:r>
            <a:r>
              <a:rPr lang="en" dirty="0">
                <a:solidFill>
                  <a:srgbClr val="58595B"/>
                </a:solidFill>
              </a:rPr>
              <a:t> on the brand’s website.</a:t>
            </a:r>
          </a:p>
          <a:p>
            <a:pPr marL="0" indent="0">
              <a:spcBef>
                <a:spcPts val="0"/>
              </a:spcBef>
              <a:buClr>
                <a:prstClr val="white"/>
              </a:buClr>
            </a:pPr>
            <a:endParaRPr lang="en" sz="1100"/>
          </a:p>
          <a:p>
            <a:pPr marL="0" lvl="0" indent="0" algn="l" rtl="0">
              <a:lnSpc>
                <a:spcPct val="120000"/>
              </a:lnSpc>
              <a:spcAft>
                <a:spcPts val="0"/>
              </a:spcAft>
              <a:buClr>
                <a:schemeClr val="lt1"/>
              </a:buClr>
              <a:buSzPts val="1400"/>
              <a:buNone/>
            </a:pPr>
            <a:endParaRPr sz="1100"/>
          </a:p>
        </p:txBody>
      </p:sp>
      <p:sp>
        <p:nvSpPr>
          <p:cNvPr id="15" name="Google Shape;749;p123">
            <a:extLst>
              <a:ext uri="{FF2B5EF4-FFF2-40B4-BE49-F238E27FC236}">
                <a16:creationId xmlns:a16="http://schemas.microsoft.com/office/drawing/2014/main" id="{A2F0C60F-3C1F-6A64-CA2E-466DCE2C73E7}"/>
              </a:ext>
            </a:extLst>
          </p:cNvPr>
          <p:cNvSpPr txBox="1">
            <a:spLocks noGrp="1"/>
          </p:cNvSpPr>
          <p:nvPr/>
        </p:nvSpPr>
        <p:spPr>
          <a:xfrm>
            <a:off x="544661" y="1200443"/>
            <a:ext cx="3377471" cy="1207557"/>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a:buClr>
                <a:schemeClr val="lt1"/>
              </a:buClr>
              <a:buSzPts val="1700"/>
            </a:pPr>
            <a:r>
              <a:rPr lang="en" sz="2800">
                <a:solidFill>
                  <a:srgbClr val="143860"/>
                </a:solidFill>
                <a:latin typeface="Open Sans"/>
                <a:ea typeface="Open Sans"/>
                <a:cs typeface="Open Sans"/>
                <a:sym typeface="Open Sans"/>
              </a:rPr>
              <a:t>How to earn on online shopping</a:t>
            </a:r>
            <a:endParaRPr lang="en-US" sz="2800">
              <a:solidFill>
                <a:srgbClr val="143860"/>
              </a:solidFill>
              <a:latin typeface="Open Sans"/>
              <a:ea typeface="Open Sans"/>
              <a:cs typeface="Open Sans"/>
            </a:endParaRPr>
          </a:p>
        </p:txBody>
      </p:sp>
      <p:sp>
        <p:nvSpPr>
          <p:cNvPr id="16" name="Google Shape;750;p123">
            <a:extLst>
              <a:ext uri="{FF2B5EF4-FFF2-40B4-BE49-F238E27FC236}">
                <a16:creationId xmlns:a16="http://schemas.microsoft.com/office/drawing/2014/main" id="{1277B2C4-4BEF-75DB-2E88-F694A5C80B80}"/>
              </a:ext>
            </a:extLst>
          </p:cNvPr>
          <p:cNvSpPr txBox="1">
            <a:spLocks noGrp="1"/>
          </p:cNvSpPr>
          <p:nvPr/>
        </p:nvSpPr>
        <p:spPr>
          <a:xfrm>
            <a:off x="564042" y="2555500"/>
            <a:ext cx="3349048" cy="1201615"/>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pPr>
            <a:r>
              <a:rPr lang="en" sz="1600" dirty="0">
                <a:solidFill>
                  <a:srgbClr val="58595B"/>
                </a:solidFill>
              </a:rPr>
              <a:t>Earn money simply by shopping online through </a:t>
            </a:r>
            <a:r>
              <a:rPr lang="en" sz="1600" dirty="0" err="1">
                <a:solidFill>
                  <a:srgbClr val="58595B"/>
                </a:solidFill>
              </a:rPr>
              <a:t>FlipGive</a:t>
            </a:r>
            <a:r>
              <a:rPr lang="en" sz="1600" dirty="0">
                <a:solidFill>
                  <a:srgbClr val="58595B"/>
                </a:solidFill>
              </a:rPr>
              <a:t>.</a:t>
            </a:r>
          </a:p>
          <a:p>
            <a:pPr marL="0" indent="0">
              <a:spcBef>
                <a:spcPts val="0"/>
              </a:spcBef>
              <a:buClr>
                <a:prstClr val="white"/>
              </a:buClr>
            </a:pPr>
            <a:endParaRPr lang="en">
              <a:solidFill>
                <a:srgbClr val="000000"/>
              </a:solidFill>
            </a:endParaRPr>
          </a:p>
          <a:p>
            <a:pPr marL="0" lvl="0" indent="0" algn="l" rtl="0">
              <a:lnSpc>
                <a:spcPct val="120000"/>
              </a:lnSpc>
              <a:spcAft>
                <a:spcPts val="0"/>
              </a:spcAft>
              <a:buClr>
                <a:schemeClr val="lt1"/>
              </a:buClr>
              <a:buSzPts val="1400"/>
              <a:buNone/>
            </a:pPr>
            <a:endParaRPr/>
          </a:p>
        </p:txBody>
      </p:sp>
      <p:pic>
        <p:nvPicPr>
          <p:cNvPr id="4" name="Picture 3" descr="A colorful line with a black background&#10;&#10;AI-generated content may be incorrect.">
            <a:extLst>
              <a:ext uri="{FF2B5EF4-FFF2-40B4-BE49-F238E27FC236}">
                <a16:creationId xmlns:a16="http://schemas.microsoft.com/office/drawing/2014/main" id="{C5300BBE-36DF-701C-D7C5-F165553B2B4F}"/>
              </a:ext>
            </a:extLst>
          </p:cNvPr>
          <p:cNvPicPr>
            <a:picLocks noChangeAspect="1"/>
          </p:cNvPicPr>
          <p:nvPr/>
        </p:nvPicPr>
        <p:blipFill>
          <a:blip r:embed="rId2"/>
          <a:stretch>
            <a:fillRect/>
          </a:stretch>
        </p:blipFill>
        <p:spPr>
          <a:xfrm>
            <a:off x="200932" y="6442528"/>
            <a:ext cx="367393" cy="330200"/>
          </a:xfrm>
          <a:prstGeom prst="rect">
            <a:avLst/>
          </a:prstGeom>
        </p:spPr>
      </p:pic>
      <p:pic>
        <p:nvPicPr>
          <p:cNvPr id="3" name="Picture 2">
            <a:extLst>
              <a:ext uri="{FF2B5EF4-FFF2-40B4-BE49-F238E27FC236}">
                <a16:creationId xmlns:a16="http://schemas.microsoft.com/office/drawing/2014/main" id="{621AACA7-831A-D4B8-8E57-190AE2A7651C}"/>
              </a:ext>
            </a:extLst>
          </p:cNvPr>
          <p:cNvPicPr>
            <a:picLocks noChangeAspect="1"/>
          </p:cNvPicPr>
          <p:nvPr/>
        </p:nvPicPr>
        <p:blipFill>
          <a:blip r:embed="rId3"/>
          <a:stretch>
            <a:fillRect/>
          </a:stretch>
        </p:blipFill>
        <p:spPr>
          <a:xfrm>
            <a:off x="5887098" y="324689"/>
            <a:ext cx="1902579" cy="1883208"/>
          </a:xfrm>
          <a:prstGeom prst="rect">
            <a:avLst/>
          </a:prstGeom>
        </p:spPr>
      </p:pic>
      <p:pic>
        <p:nvPicPr>
          <p:cNvPr id="6" name="Picture 5">
            <a:extLst>
              <a:ext uri="{FF2B5EF4-FFF2-40B4-BE49-F238E27FC236}">
                <a16:creationId xmlns:a16="http://schemas.microsoft.com/office/drawing/2014/main" id="{DEFD4B8F-5603-DF7A-0404-8452AA52156D}"/>
              </a:ext>
            </a:extLst>
          </p:cNvPr>
          <p:cNvPicPr>
            <a:picLocks noChangeAspect="1"/>
          </p:cNvPicPr>
          <p:nvPr/>
        </p:nvPicPr>
        <p:blipFill>
          <a:blip r:embed="rId4"/>
          <a:stretch>
            <a:fillRect/>
          </a:stretch>
        </p:blipFill>
        <p:spPr>
          <a:xfrm>
            <a:off x="5879922" y="4582417"/>
            <a:ext cx="1956154" cy="1927934"/>
          </a:xfrm>
          <a:prstGeom prst="rect">
            <a:avLst/>
          </a:prstGeom>
        </p:spPr>
      </p:pic>
      <p:pic>
        <p:nvPicPr>
          <p:cNvPr id="13" name="Picture 12">
            <a:extLst>
              <a:ext uri="{FF2B5EF4-FFF2-40B4-BE49-F238E27FC236}">
                <a16:creationId xmlns:a16="http://schemas.microsoft.com/office/drawing/2014/main" id="{08541B23-3DED-4E8C-48E4-01788E4EBCE5}"/>
              </a:ext>
            </a:extLst>
          </p:cNvPr>
          <p:cNvPicPr>
            <a:picLocks noChangeAspect="1"/>
          </p:cNvPicPr>
          <p:nvPr/>
        </p:nvPicPr>
        <p:blipFill>
          <a:blip r:embed="rId5"/>
          <a:stretch>
            <a:fillRect/>
          </a:stretch>
        </p:blipFill>
        <p:spPr>
          <a:xfrm>
            <a:off x="5879922" y="2444585"/>
            <a:ext cx="1927933" cy="1942043"/>
          </a:xfrm>
          <a:prstGeom prst="rect">
            <a:avLst/>
          </a:prstGeom>
        </p:spPr>
      </p:pic>
    </p:spTree>
    <p:extLst>
      <p:ext uri="{BB962C8B-B14F-4D97-AF65-F5344CB8AC3E}">
        <p14:creationId xmlns:p14="http://schemas.microsoft.com/office/powerpoint/2010/main" val="1905782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1F1F7"/>
        </a:solidFill>
        <a:effectLst/>
      </p:bgPr>
    </p:bg>
    <p:spTree>
      <p:nvGrpSpPr>
        <p:cNvPr id="1" name=""/>
        <p:cNvGrpSpPr/>
        <p:nvPr/>
      </p:nvGrpSpPr>
      <p:grpSpPr>
        <a:xfrm>
          <a:off x="0" y="0"/>
          <a:ext cx="0" cy="0"/>
          <a:chOff x="0" y="0"/>
          <a:chExt cx="0" cy="0"/>
        </a:xfrm>
      </p:grpSpPr>
      <p:sp>
        <p:nvSpPr>
          <p:cNvPr id="15" name="Google Shape;749;p123">
            <a:extLst>
              <a:ext uri="{FF2B5EF4-FFF2-40B4-BE49-F238E27FC236}">
                <a16:creationId xmlns:a16="http://schemas.microsoft.com/office/drawing/2014/main" id="{A2F0C60F-3C1F-6A64-CA2E-466DCE2C73E7}"/>
              </a:ext>
            </a:extLst>
          </p:cNvPr>
          <p:cNvSpPr txBox="1">
            <a:spLocks noGrp="1"/>
          </p:cNvSpPr>
          <p:nvPr/>
        </p:nvSpPr>
        <p:spPr>
          <a:xfrm>
            <a:off x="2417004" y="111871"/>
            <a:ext cx="7412440" cy="626986"/>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algn="ctr"/>
            <a:r>
              <a:rPr lang="en" sz="2800">
                <a:solidFill>
                  <a:srgbClr val="143860"/>
                </a:solidFill>
                <a:latin typeface="Open Sans"/>
                <a:ea typeface="Open Sans"/>
                <a:cs typeface="Open Sans"/>
                <a:sym typeface="Open Sans"/>
              </a:rPr>
              <a:t>Everyday expenses = everyday earnings</a:t>
            </a:r>
            <a:endParaRPr lang="en-US"/>
          </a:p>
        </p:txBody>
      </p:sp>
      <p:pic>
        <p:nvPicPr>
          <p:cNvPr id="3" name="Picture 2">
            <a:extLst>
              <a:ext uri="{FF2B5EF4-FFF2-40B4-BE49-F238E27FC236}">
                <a16:creationId xmlns:a16="http://schemas.microsoft.com/office/drawing/2014/main" id="{5D79CFF0-3675-8CCD-8EE4-92A9853AAB6E}"/>
              </a:ext>
            </a:extLst>
          </p:cNvPr>
          <p:cNvPicPr>
            <a:picLocks noChangeAspect="1"/>
          </p:cNvPicPr>
          <p:nvPr/>
        </p:nvPicPr>
        <p:blipFill>
          <a:blip r:embed="rId2"/>
          <a:stretch>
            <a:fillRect/>
          </a:stretch>
        </p:blipFill>
        <p:spPr>
          <a:xfrm>
            <a:off x="3048593" y="1008742"/>
            <a:ext cx="6145612" cy="5290457"/>
          </a:xfrm>
          <a:prstGeom prst="rect">
            <a:avLst/>
          </a:prstGeom>
        </p:spPr>
      </p:pic>
      <p:sp>
        <p:nvSpPr>
          <p:cNvPr id="4" name="Google Shape;766;p124">
            <a:extLst>
              <a:ext uri="{FF2B5EF4-FFF2-40B4-BE49-F238E27FC236}">
                <a16:creationId xmlns:a16="http://schemas.microsoft.com/office/drawing/2014/main" id="{84A9DA3C-F5CA-1FAD-681B-DB011C7BBCA0}"/>
              </a:ext>
            </a:extLst>
          </p:cNvPr>
          <p:cNvSpPr/>
          <p:nvPr/>
        </p:nvSpPr>
        <p:spPr>
          <a:xfrm>
            <a:off x="7633389" y="5764263"/>
            <a:ext cx="966843" cy="465286"/>
          </a:xfrm>
          <a:prstGeom prst="ellipse">
            <a:avLst/>
          </a:prstGeom>
          <a:noFill/>
          <a:ln w="28575" cap="flat" cmpd="sng">
            <a:solidFill>
              <a:srgbClr val="E8156B"/>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lang="en-US" dirty="0">
              <a:solidFill>
                <a:srgbClr val="E8156B"/>
              </a:solidFill>
            </a:endParaRPr>
          </a:p>
        </p:txBody>
      </p:sp>
      <p:sp>
        <p:nvSpPr>
          <p:cNvPr id="5" name="Google Shape;767;p124">
            <a:extLst>
              <a:ext uri="{FF2B5EF4-FFF2-40B4-BE49-F238E27FC236}">
                <a16:creationId xmlns:a16="http://schemas.microsoft.com/office/drawing/2014/main" id="{438A03C7-4353-83F5-ACAA-944DEFC3C376}"/>
              </a:ext>
            </a:extLst>
          </p:cNvPr>
          <p:cNvSpPr txBox="1"/>
          <p:nvPr/>
        </p:nvSpPr>
        <p:spPr>
          <a:xfrm>
            <a:off x="3757196" y="6433969"/>
            <a:ext cx="4673100" cy="253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000" i="1">
                <a:solidFill>
                  <a:srgbClr val="143860"/>
                </a:solidFill>
                <a:latin typeface="Open Sans"/>
                <a:ea typeface="Open Sans"/>
                <a:cs typeface="Open Sans"/>
                <a:sym typeface="Open Sans"/>
              </a:rPr>
              <a:t>*Based on average spend for a family of 4</a:t>
            </a:r>
            <a:endParaRPr lang="en-US" sz="1000" i="1">
              <a:solidFill>
                <a:srgbClr val="143860"/>
              </a:solidFill>
              <a:latin typeface="Open Sans"/>
              <a:ea typeface="Open Sans"/>
              <a:cs typeface="Open Sans"/>
            </a:endParaRPr>
          </a:p>
        </p:txBody>
      </p:sp>
      <p:pic>
        <p:nvPicPr>
          <p:cNvPr id="6" name="Picture 5" descr="A colorful line with a black background&#10;&#10;AI-generated content may be incorrect.">
            <a:extLst>
              <a:ext uri="{FF2B5EF4-FFF2-40B4-BE49-F238E27FC236}">
                <a16:creationId xmlns:a16="http://schemas.microsoft.com/office/drawing/2014/main" id="{A13D0F9E-1077-A6F1-F053-6E4E863550F0}"/>
              </a:ext>
            </a:extLst>
          </p:cNvPr>
          <p:cNvPicPr>
            <a:picLocks noChangeAspect="1"/>
          </p:cNvPicPr>
          <p:nvPr/>
        </p:nvPicPr>
        <p:blipFill>
          <a:blip r:embed="rId3"/>
          <a:stretch>
            <a:fillRect/>
          </a:stretch>
        </p:blipFill>
        <p:spPr>
          <a:xfrm>
            <a:off x="200932" y="6442528"/>
            <a:ext cx="367393" cy="330200"/>
          </a:xfrm>
          <a:prstGeom prst="rect">
            <a:avLst/>
          </a:prstGeom>
        </p:spPr>
      </p:pic>
    </p:spTree>
    <p:extLst>
      <p:ext uri="{BB962C8B-B14F-4D97-AF65-F5344CB8AC3E}">
        <p14:creationId xmlns:p14="http://schemas.microsoft.com/office/powerpoint/2010/main" val="1966983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1F1F7"/>
        </a:solidFill>
        <a:effectLst/>
      </p:bgPr>
    </p:bg>
    <p:spTree>
      <p:nvGrpSpPr>
        <p:cNvPr id="1" name="">
          <a:extLst>
            <a:ext uri="{FF2B5EF4-FFF2-40B4-BE49-F238E27FC236}">
              <a16:creationId xmlns:a16="http://schemas.microsoft.com/office/drawing/2014/main" id="{3196F513-5C7F-977A-4767-EC7B2EC45209}"/>
            </a:ext>
          </a:extLst>
        </p:cNvPr>
        <p:cNvGrpSpPr/>
        <p:nvPr/>
      </p:nvGrpSpPr>
      <p:grpSpPr>
        <a:xfrm>
          <a:off x="0" y="0"/>
          <a:ext cx="0" cy="0"/>
          <a:chOff x="0" y="0"/>
          <a:chExt cx="0" cy="0"/>
        </a:xfrm>
      </p:grpSpPr>
      <p:sp>
        <p:nvSpPr>
          <p:cNvPr id="2" name="Google Shape;772;p125">
            <a:extLst>
              <a:ext uri="{FF2B5EF4-FFF2-40B4-BE49-F238E27FC236}">
                <a16:creationId xmlns:a16="http://schemas.microsoft.com/office/drawing/2014/main" id="{09E1F21B-164B-CA4C-436D-D5FB924D8FD7}"/>
              </a:ext>
            </a:extLst>
          </p:cNvPr>
          <p:cNvSpPr/>
          <p:nvPr/>
        </p:nvSpPr>
        <p:spPr>
          <a:xfrm>
            <a:off x="5950725" y="-7056"/>
            <a:ext cx="6241100" cy="6863442"/>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a:p>
        </p:txBody>
      </p:sp>
      <p:sp>
        <p:nvSpPr>
          <p:cNvPr id="7" name="Google Shape;749;p123">
            <a:extLst>
              <a:ext uri="{FF2B5EF4-FFF2-40B4-BE49-F238E27FC236}">
                <a16:creationId xmlns:a16="http://schemas.microsoft.com/office/drawing/2014/main" id="{3B4CCBC6-AA00-E862-E8DF-25F772F1E82E}"/>
              </a:ext>
            </a:extLst>
          </p:cNvPr>
          <p:cNvSpPr txBox="1">
            <a:spLocks noGrp="1"/>
          </p:cNvSpPr>
          <p:nvPr/>
        </p:nvSpPr>
        <p:spPr>
          <a:xfrm>
            <a:off x="624490" y="1200443"/>
            <a:ext cx="3333928" cy="12003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 sz="2800">
                <a:solidFill>
                  <a:srgbClr val="143860"/>
                </a:solidFill>
                <a:latin typeface="Open Sans"/>
                <a:ea typeface="Open Sans"/>
                <a:cs typeface="Open Sans"/>
                <a:sym typeface="Open Sans"/>
              </a:rPr>
              <a:t>What your earnings will fund</a:t>
            </a:r>
            <a:endParaRPr lang="en-US">
              <a:solidFill>
                <a:srgbClr val="156082"/>
              </a:solidFill>
            </a:endParaRPr>
          </a:p>
        </p:txBody>
      </p:sp>
      <p:sp>
        <p:nvSpPr>
          <p:cNvPr id="9" name="Google Shape;750;p123">
            <a:extLst>
              <a:ext uri="{FF2B5EF4-FFF2-40B4-BE49-F238E27FC236}">
                <a16:creationId xmlns:a16="http://schemas.microsoft.com/office/drawing/2014/main" id="{B08A6166-3DB8-FACC-037F-D1C3C74D7BFD}"/>
              </a:ext>
            </a:extLst>
          </p:cNvPr>
          <p:cNvSpPr txBox="1">
            <a:spLocks noGrp="1"/>
          </p:cNvSpPr>
          <p:nvPr/>
        </p:nvSpPr>
        <p:spPr>
          <a:xfrm>
            <a:off x="582166" y="2548243"/>
            <a:ext cx="3774532" cy="1201615"/>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pPr>
            <a:r>
              <a:rPr lang="en" sz="1600" dirty="0">
                <a:solidFill>
                  <a:srgbClr val="58595B"/>
                </a:solidFill>
              </a:rPr>
              <a:t>Every purchase through </a:t>
            </a:r>
            <a:r>
              <a:rPr lang="en" sz="1600" dirty="0" err="1">
                <a:solidFill>
                  <a:srgbClr val="58595B"/>
                </a:solidFill>
              </a:rPr>
              <a:t>FlipGive</a:t>
            </a:r>
            <a:r>
              <a:rPr lang="en" sz="1600" dirty="0">
                <a:solidFill>
                  <a:srgbClr val="58595B"/>
                </a:solidFill>
              </a:rPr>
              <a:t> automatically earns money! Our organization shares </a:t>
            </a:r>
            <a:r>
              <a:rPr lang="en" sz="1600" u="sng" dirty="0">
                <a:solidFill>
                  <a:srgbClr val="58595B"/>
                </a:solidFill>
                <a:highlight>
                  <a:srgbClr val="FFFF00"/>
                </a:highlight>
              </a:rPr>
              <a:t>XX%</a:t>
            </a:r>
            <a:r>
              <a:rPr lang="en" sz="1600" dirty="0">
                <a:solidFill>
                  <a:srgbClr val="58595B"/>
                </a:solidFill>
              </a:rPr>
              <a:t> of all earnings back with participating families.</a:t>
            </a:r>
          </a:p>
          <a:p>
            <a:pPr marL="0" indent="0">
              <a:lnSpc>
                <a:spcPct val="114999"/>
              </a:lnSpc>
              <a:spcBef>
                <a:spcPts val="0"/>
              </a:spcBef>
            </a:pPr>
            <a:endParaRPr lang="en" dirty="0">
              <a:solidFill>
                <a:srgbClr val="58595B"/>
              </a:solidFill>
            </a:endParaRPr>
          </a:p>
          <a:p>
            <a:pPr marL="0" lvl="0" indent="0" algn="l" rtl="0">
              <a:lnSpc>
                <a:spcPct val="120000"/>
              </a:lnSpc>
              <a:spcBef>
                <a:spcPts val="0"/>
              </a:spcBef>
              <a:spcAft>
                <a:spcPts val="0"/>
              </a:spcAft>
              <a:buClr>
                <a:schemeClr val="lt1"/>
              </a:buClr>
              <a:buSzPts val="1400"/>
              <a:buNone/>
            </a:pPr>
            <a:endParaRPr/>
          </a:p>
          <a:p>
            <a:pPr marL="0" lvl="0" indent="0" algn="l" rtl="0">
              <a:lnSpc>
                <a:spcPct val="120000"/>
              </a:lnSpc>
              <a:spcBef>
                <a:spcPts val="800"/>
              </a:spcBef>
              <a:spcAft>
                <a:spcPts val="0"/>
              </a:spcAft>
              <a:buClr>
                <a:schemeClr val="lt1"/>
              </a:buClr>
              <a:buSzPts val="1400"/>
              <a:buNone/>
            </a:pPr>
            <a:endParaRPr/>
          </a:p>
        </p:txBody>
      </p:sp>
      <p:sp>
        <p:nvSpPr>
          <p:cNvPr id="26" name="Google Shape;750;p123">
            <a:extLst>
              <a:ext uri="{FF2B5EF4-FFF2-40B4-BE49-F238E27FC236}">
                <a16:creationId xmlns:a16="http://schemas.microsoft.com/office/drawing/2014/main" id="{98A14738-7042-EE40-80F0-AA2FC9D2CAE4}"/>
              </a:ext>
            </a:extLst>
          </p:cNvPr>
          <p:cNvSpPr txBox="1">
            <a:spLocks noGrp="1"/>
          </p:cNvSpPr>
          <p:nvPr/>
        </p:nvSpPr>
        <p:spPr>
          <a:xfrm>
            <a:off x="6821897" y="323727"/>
            <a:ext cx="4505085" cy="570244"/>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gn="ctr">
              <a:lnSpc>
                <a:spcPct val="114999"/>
              </a:lnSpc>
            </a:pPr>
            <a:r>
              <a:rPr lang="en" sz="1600" dirty="0">
                <a:solidFill>
                  <a:srgbClr val="58595B"/>
                </a:solidFill>
                <a:highlight>
                  <a:srgbClr val="FFFF00"/>
                </a:highlight>
              </a:rPr>
              <a:t>EDIT THIS SECTION TO INCLUDE WHAT YOUR </a:t>
            </a:r>
            <a:r>
              <a:rPr lang="en" sz="1600">
                <a:solidFill>
                  <a:srgbClr val="58595B"/>
                </a:solidFill>
                <a:highlight>
                  <a:srgbClr val="FFFF00"/>
                </a:highlight>
              </a:rPr>
              <a:t>FLIPGIVE PROGRAM FUNDS</a:t>
            </a:r>
            <a:endParaRPr lang="en-US" sz="1600">
              <a:highlight>
                <a:srgbClr val="FFFF00"/>
              </a:highlight>
            </a:endParaRPr>
          </a:p>
          <a:p>
            <a:pPr marL="0" indent="0">
              <a:lnSpc>
                <a:spcPct val="114999"/>
              </a:lnSpc>
              <a:spcBef>
                <a:spcPts val="0"/>
              </a:spcBef>
            </a:pPr>
            <a:endParaRPr lang="en" dirty="0">
              <a:solidFill>
                <a:srgbClr val="58595B"/>
              </a:solidFill>
            </a:endParaRPr>
          </a:p>
          <a:p>
            <a:pPr marL="0" indent="0">
              <a:spcBef>
                <a:spcPts val="0"/>
              </a:spcBef>
              <a:buClr>
                <a:prstClr val="white"/>
              </a:buClr>
            </a:pPr>
            <a:endParaRPr lang="en">
              <a:solidFill>
                <a:srgbClr val="000000"/>
              </a:solidFill>
            </a:endParaRPr>
          </a:p>
          <a:p>
            <a:pPr marL="0" lvl="0" indent="0" algn="l" rtl="0">
              <a:lnSpc>
                <a:spcPct val="120000"/>
              </a:lnSpc>
              <a:spcAft>
                <a:spcPts val="0"/>
              </a:spcAft>
              <a:buClr>
                <a:schemeClr val="lt1"/>
              </a:buClr>
              <a:buSzPts val="1400"/>
              <a:buNone/>
            </a:pPr>
            <a:endParaRPr/>
          </a:p>
        </p:txBody>
      </p:sp>
      <p:sp>
        <p:nvSpPr>
          <p:cNvPr id="32" name="Google Shape;750;p123">
            <a:extLst>
              <a:ext uri="{FF2B5EF4-FFF2-40B4-BE49-F238E27FC236}">
                <a16:creationId xmlns:a16="http://schemas.microsoft.com/office/drawing/2014/main" id="{EEFF78A6-865C-2730-34BB-7F93A5DDE2B1}"/>
              </a:ext>
            </a:extLst>
          </p:cNvPr>
          <p:cNvSpPr txBox="1">
            <a:spLocks noGrp="1"/>
          </p:cNvSpPr>
          <p:nvPr/>
        </p:nvSpPr>
        <p:spPr>
          <a:xfrm>
            <a:off x="8102579" y="4720141"/>
            <a:ext cx="3097200" cy="338015"/>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pPr>
            <a:r>
              <a:rPr lang="en" sz="2000" b="1">
                <a:solidFill>
                  <a:srgbClr val="13385F"/>
                </a:solidFill>
                <a:highlight>
                  <a:srgbClr val="FFFF00"/>
                </a:highlight>
              </a:rPr>
              <a:t>Item 3</a:t>
            </a:r>
            <a:endParaRPr lang="en-US" sz="2000" b="1">
              <a:solidFill>
                <a:srgbClr val="13385F"/>
              </a:solidFill>
              <a:highlight>
                <a:srgbClr val="FFFF00"/>
              </a:highlight>
            </a:endParaRPr>
          </a:p>
        </p:txBody>
      </p:sp>
      <p:pic>
        <p:nvPicPr>
          <p:cNvPr id="4" name="Picture 3" descr="A colorful line with a black background&#10;&#10;AI-generated content may be incorrect.">
            <a:extLst>
              <a:ext uri="{FF2B5EF4-FFF2-40B4-BE49-F238E27FC236}">
                <a16:creationId xmlns:a16="http://schemas.microsoft.com/office/drawing/2014/main" id="{AC77ACB8-C415-C3A8-220A-97A0902A685E}"/>
              </a:ext>
            </a:extLst>
          </p:cNvPr>
          <p:cNvPicPr>
            <a:picLocks noChangeAspect="1"/>
          </p:cNvPicPr>
          <p:nvPr/>
        </p:nvPicPr>
        <p:blipFill>
          <a:blip r:embed="rId2"/>
          <a:stretch>
            <a:fillRect/>
          </a:stretch>
        </p:blipFill>
        <p:spPr>
          <a:xfrm>
            <a:off x="200932" y="6442528"/>
            <a:ext cx="367393" cy="330200"/>
          </a:xfrm>
          <a:prstGeom prst="rect">
            <a:avLst/>
          </a:prstGeom>
        </p:spPr>
      </p:pic>
      <p:sp>
        <p:nvSpPr>
          <p:cNvPr id="8" name="Google Shape;750;p123">
            <a:extLst>
              <a:ext uri="{FF2B5EF4-FFF2-40B4-BE49-F238E27FC236}">
                <a16:creationId xmlns:a16="http://schemas.microsoft.com/office/drawing/2014/main" id="{A96F765C-9B4B-EAF3-3047-BC6E3A4CCB0B}"/>
              </a:ext>
            </a:extLst>
          </p:cNvPr>
          <p:cNvSpPr txBox="1">
            <a:spLocks noGrp="1"/>
          </p:cNvSpPr>
          <p:nvPr/>
        </p:nvSpPr>
        <p:spPr>
          <a:xfrm>
            <a:off x="8102579" y="3259642"/>
            <a:ext cx="3097200" cy="338015"/>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pPr>
            <a:r>
              <a:rPr lang="en" sz="2000" b="1">
                <a:solidFill>
                  <a:srgbClr val="13385F"/>
                </a:solidFill>
                <a:highlight>
                  <a:srgbClr val="FFFF00"/>
                </a:highlight>
              </a:rPr>
              <a:t>Item 2</a:t>
            </a:r>
            <a:endParaRPr lang="en-US" sz="2000" b="1">
              <a:solidFill>
                <a:srgbClr val="13385F"/>
              </a:solidFill>
              <a:highlight>
                <a:srgbClr val="FFFF00"/>
              </a:highlight>
            </a:endParaRPr>
          </a:p>
        </p:txBody>
      </p:sp>
      <p:sp>
        <p:nvSpPr>
          <p:cNvPr id="10" name="Google Shape;750;p123">
            <a:extLst>
              <a:ext uri="{FF2B5EF4-FFF2-40B4-BE49-F238E27FC236}">
                <a16:creationId xmlns:a16="http://schemas.microsoft.com/office/drawing/2014/main" id="{DF816E7A-4925-620C-F2AC-2D6C822C8E39}"/>
              </a:ext>
            </a:extLst>
          </p:cNvPr>
          <p:cNvSpPr txBox="1">
            <a:spLocks noGrp="1"/>
          </p:cNvSpPr>
          <p:nvPr/>
        </p:nvSpPr>
        <p:spPr>
          <a:xfrm>
            <a:off x="8102579" y="1862642"/>
            <a:ext cx="3097200" cy="338015"/>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pPr>
            <a:r>
              <a:rPr lang="en" sz="2000" b="1">
                <a:solidFill>
                  <a:srgbClr val="13385F"/>
                </a:solidFill>
                <a:highlight>
                  <a:srgbClr val="FFFF00"/>
                </a:highlight>
              </a:rPr>
              <a:t>Item 1</a:t>
            </a:r>
            <a:endParaRPr lang="en-US" sz="2000" b="1">
              <a:solidFill>
                <a:srgbClr val="13385F"/>
              </a:solidFill>
              <a:highlight>
                <a:srgbClr val="FFFF00"/>
              </a:highlight>
            </a:endParaRPr>
          </a:p>
        </p:txBody>
      </p:sp>
      <p:pic>
        <p:nvPicPr>
          <p:cNvPr id="12" name="Picture 11" descr="A heart with a dollar sign&#10;&#10;AI-generated content may be incorrect.">
            <a:extLst>
              <a:ext uri="{FF2B5EF4-FFF2-40B4-BE49-F238E27FC236}">
                <a16:creationId xmlns:a16="http://schemas.microsoft.com/office/drawing/2014/main" id="{3D71CB5B-78E8-A75D-2871-F773D84BC08A}"/>
              </a:ext>
            </a:extLst>
          </p:cNvPr>
          <p:cNvPicPr>
            <a:picLocks noChangeAspect="1"/>
          </p:cNvPicPr>
          <p:nvPr/>
        </p:nvPicPr>
        <p:blipFill>
          <a:blip r:embed="rId3"/>
          <a:srcRect/>
          <a:stretch>
            <a:fillRect/>
          </a:stretch>
        </p:blipFill>
        <p:spPr>
          <a:xfrm>
            <a:off x="6715932" y="1513768"/>
            <a:ext cx="1047749" cy="1040493"/>
          </a:xfrm>
          <a:prstGeom prst="rect">
            <a:avLst/>
          </a:prstGeom>
        </p:spPr>
      </p:pic>
      <p:pic>
        <p:nvPicPr>
          <p:cNvPr id="13" name="Picture 12" descr="A heart with a dollar sign&#10;&#10;AI-generated content may be incorrect.">
            <a:extLst>
              <a:ext uri="{FF2B5EF4-FFF2-40B4-BE49-F238E27FC236}">
                <a16:creationId xmlns:a16="http://schemas.microsoft.com/office/drawing/2014/main" id="{FEE32021-90A2-DD3F-6A15-17385B0BA987}"/>
              </a:ext>
            </a:extLst>
          </p:cNvPr>
          <p:cNvPicPr>
            <a:picLocks noChangeAspect="1"/>
          </p:cNvPicPr>
          <p:nvPr/>
        </p:nvPicPr>
        <p:blipFill>
          <a:blip r:embed="rId3"/>
          <a:srcRect/>
          <a:stretch>
            <a:fillRect/>
          </a:stretch>
        </p:blipFill>
        <p:spPr>
          <a:xfrm>
            <a:off x="6715932" y="2910769"/>
            <a:ext cx="1047749" cy="1040493"/>
          </a:xfrm>
          <a:prstGeom prst="rect">
            <a:avLst/>
          </a:prstGeom>
        </p:spPr>
      </p:pic>
      <p:pic>
        <p:nvPicPr>
          <p:cNvPr id="14" name="Picture 13" descr="A heart with a dollar sign&#10;&#10;AI-generated content may be incorrect.">
            <a:extLst>
              <a:ext uri="{FF2B5EF4-FFF2-40B4-BE49-F238E27FC236}">
                <a16:creationId xmlns:a16="http://schemas.microsoft.com/office/drawing/2014/main" id="{5CA4D6E8-362F-FE46-092C-D30BD99A26B5}"/>
              </a:ext>
            </a:extLst>
          </p:cNvPr>
          <p:cNvPicPr>
            <a:picLocks noChangeAspect="1"/>
          </p:cNvPicPr>
          <p:nvPr/>
        </p:nvPicPr>
        <p:blipFill>
          <a:blip r:embed="rId3"/>
          <a:srcRect/>
          <a:stretch>
            <a:fillRect/>
          </a:stretch>
        </p:blipFill>
        <p:spPr>
          <a:xfrm>
            <a:off x="6715932" y="4371267"/>
            <a:ext cx="1047749" cy="1040493"/>
          </a:xfrm>
          <a:prstGeom prst="rect">
            <a:avLst/>
          </a:prstGeom>
        </p:spPr>
      </p:pic>
    </p:spTree>
    <p:extLst>
      <p:ext uri="{BB962C8B-B14F-4D97-AF65-F5344CB8AC3E}">
        <p14:creationId xmlns:p14="http://schemas.microsoft.com/office/powerpoint/2010/main" val="2532330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1F1F7"/>
        </a:solidFill>
        <a:effectLst/>
      </p:bgPr>
    </p:bg>
    <p:spTree>
      <p:nvGrpSpPr>
        <p:cNvPr id="1" name="">
          <a:extLst>
            <a:ext uri="{FF2B5EF4-FFF2-40B4-BE49-F238E27FC236}">
              <a16:creationId xmlns:a16="http://schemas.microsoft.com/office/drawing/2014/main" id="{1AE7000D-84C5-09BC-63B3-7CA6025D6370}"/>
            </a:ext>
          </a:extLst>
        </p:cNvPr>
        <p:cNvGrpSpPr/>
        <p:nvPr/>
      </p:nvGrpSpPr>
      <p:grpSpPr>
        <a:xfrm>
          <a:off x="0" y="0"/>
          <a:ext cx="0" cy="0"/>
          <a:chOff x="0" y="0"/>
          <a:chExt cx="0" cy="0"/>
        </a:xfrm>
      </p:grpSpPr>
      <p:sp>
        <p:nvSpPr>
          <p:cNvPr id="2" name="Google Shape;772;p125">
            <a:extLst>
              <a:ext uri="{FF2B5EF4-FFF2-40B4-BE49-F238E27FC236}">
                <a16:creationId xmlns:a16="http://schemas.microsoft.com/office/drawing/2014/main" id="{7484E672-8DCD-4DBE-512A-4A50DAB332F6}"/>
              </a:ext>
            </a:extLst>
          </p:cNvPr>
          <p:cNvSpPr/>
          <p:nvPr/>
        </p:nvSpPr>
        <p:spPr>
          <a:xfrm>
            <a:off x="-132" y="950686"/>
            <a:ext cx="12191957" cy="5905499"/>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a:p>
        </p:txBody>
      </p:sp>
      <p:sp>
        <p:nvSpPr>
          <p:cNvPr id="7" name="Google Shape;749;p123">
            <a:extLst>
              <a:ext uri="{FF2B5EF4-FFF2-40B4-BE49-F238E27FC236}">
                <a16:creationId xmlns:a16="http://schemas.microsoft.com/office/drawing/2014/main" id="{B6767EF7-13EA-C7C4-7978-1B137428680E}"/>
              </a:ext>
            </a:extLst>
          </p:cNvPr>
          <p:cNvSpPr txBox="1">
            <a:spLocks noGrp="1"/>
          </p:cNvSpPr>
          <p:nvPr/>
        </p:nvSpPr>
        <p:spPr>
          <a:xfrm>
            <a:off x="2808890" y="162671"/>
            <a:ext cx="6577870" cy="597958"/>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 sz="2800" dirty="0">
                <a:solidFill>
                  <a:srgbClr val="143860"/>
                </a:solidFill>
                <a:latin typeface="Open Sans"/>
                <a:ea typeface="Open Sans"/>
                <a:cs typeface="Open Sans"/>
                <a:sym typeface="Open Sans"/>
              </a:rPr>
              <a:t>Earn on the go with the </a:t>
            </a:r>
            <a:r>
              <a:rPr lang="en" sz="2800" dirty="0" err="1">
                <a:solidFill>
                  <a:srgbClr val="143860"/>
                </a:solidFill>
                <a:latin typeface="Open Sans"/>
                <a:ea typeface="Open Sans"/>
                <a:cs typeface="Open Sans"/>
                <a:sym typeface="Open Sans"/>
              </a:rPr>
              <a:t>FlipGive</a:t>
            </a:r>
            <a:r>
              <a:rPr lang="en" sz="2800" dirty="0">
                <a:solidFill>
                  <a:srgbClr val="143860"/>
                </a:solidFill>
                <a:latin typeface="Open Sans"/>
                <a:ea typeface="Open Sans"/>
                <a:cs typeface="Open Sans"/>
                <a:sym typeface="Open Sans"/>
              </a:rPr>
              <a:t> app</a:t>
            </a:r>
            <a:endParaRPr lang="en-US" dirty="0"/>
          </a:p>
        </p:txBody>
      </p:sp>
      <p:sp>
        <p:nvSpPr>
          <p:cNvPr id="9" name="Google Shape;750;p123">
            <a:extLst>
              <a:ext uri="{FF2B5EF4-FFF2-40B4-BE49-F238E27FC236}">
                <a16:creationId xmlns:a16="http://schemas.microsoft.com/office/drawing/2014/main" id="{68A3DFBA-267D-1838-2937-ED7CAD3E061E}"/>
              </a:ext>
            </a:extLst>
          </p:cNvPr>
          <p:cNvSpPr txBox="1">
            <a:spLocks noGrp="1"/>
          </p:cNvSpPr>
          <p:nvPr/>
        </p:nvSpPr>
        <p:spPr>
          <a:xfrm>
            <a:off x="6219757" y="1713672"/>
            <a:ext cx="5397713" cy="2319215"/>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285750" indent="-285750">
              <a:lnSpc>
                <a:spcPct val="114999"/>
              </a:lnSpc>
              <a:buChar char="•"/>
            </a:pPr>
            <a:r>
              <a:rPr lang="en" sz="1600">
                <a:solidFill>
                  <a:srgbClr val="58595B"/>
                </a:solidFill>
              </a:rPr>
              <a:t>Purchase eGift cards and shop online anywhere, anytime.</a:t>
            </a:r>
          </a:p>
          <a:p>
            <a:pPr marL="285750" indent="-285750">
              <a:lnSpc>
                <a:spcPct val="114999"/>
              </a:lnSpc>
              <a:buChar char="•"/>
            </a:pPr>
            <a:r>
              <a:rPr lang="en" sz="1600">
                <a:solidFill>
                  <a:srgbClr val="58595B"/>
                </a:solidFill>
              </a:rPr>
              <a:t>Instantly access your eGift cards and scan them at checkout while shopping, directly from your account Wallet.</a:t>
            </a:r>
          </a:p>
          <a:p>
            <a:pPr marL="285750" indent="-285750">
              <a:lnSpc>
                <a:spcPct val="114999"/>
              </a:lnSpc>
              <a:buChar char="•"/>
            </a:pPr>
            <a:r>
              <a:rPr lang="en" sz="1600">
                <a:solidFill>
                  <a:srgbClr val="58595B"/>
                </a:solidFill>
              </a:rPr>
              <a:t>Add funds to reloadable eGift cards anytime. Every time you add funds, you earn!</a:t>
            </a:r>
          </a:p>
          <a:p>
            <a:pPr marL="0" indent="0">
              <a:buClr>
                <a:prstClr val="white"/>
              </a:buClr>
            </a:pPr>
            <a:endParaRPr lang="en">
              <a:solidFill>
                <a:srgbClr val="000000"/>
              </a:solidFill>
            </a:endParaRPr>
          </a:p>
        </p:txBody>
      </p:sp>
      <p:sp>
        <p:nvSpPr>
          <p:cNvPr id="3" name="Google Shape;794;p126">
            <a:extLst>
              <a:ext uri="{FF2B5EF4-FFF2-40B4-BE49-F238E27FC236}">
                <a16:creationId xmlns:a16="http://schemas.microsoft.com/office/drawing/2014/main" id="{B5EB7034-E465-7E3F-139C-15CA1E3EAB8B}"/>
              </a:ext>
            </a:extLst>
          </p:cNvPr>
          <p:cNvSpPr/>
          <p:nvPr/>
        </p:nvSpPr>
        <p:spPr>
          <a:xfrm>
            <a:off x="6725321" y="4535589"/>
            <a:ext cx="4595981" cy="1522443"/>
          </a:xfrm>
          <a:prstGeom prst="roundRect">
            <a:avLst>
              <a:gd name="adj" fmla="val 16667"/>
            </a:avLst>
          </a:prstGeom>
          <a:solidFill>
            <a:schemeClr val="bg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a:p>
        </p:txBody>
      </p:sp>
      <p:sp>
        <p:nvSpPr>
          <p:cNvPr id="4" name="Google Shape;800;p126">
            <a:extLst>
              <a:ext uri="{FF2B5EF4-FFF2-40B4-BE49-F238E27FC236}">
                <a16:creationId xmlns:a16="http://schemas.microsoft.com/office/drawing/2014/main" id="{6D1876BC-E326-8FCF-C22D-0753F9543692}"/>
              </a:ext>
            </a:extLst>
          </p:cNvPr>
          <p:cNvSpPr txBox="1"/>
          <p:nvPr/>
        </p:nvSpPr>
        <p:spPr>
          <a:xfrm>
            <a:off x="7040090" y="4666511"/>
            <a:ext cx="3980957" cy="41648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600" b="1" dirty="0">
                <a:solidFill>
                  <a:srgbClr val="E8156B"/>
                </a:solidFill>
                <a:latin typeface="Open Sans"/>
                <a:ea typeface="Open Sans"/>
                <a:cs typeface="Open Sans"/>
                <a:sym typeface="Open Sans"/>
              </a:rPr>
              <a:t>Download the  </a:t>
            </a:r>
            <a:r>
              <a:rPr lang="en" sz="1600" b="1" dirty="0" err="1">
                <a:solidFill>
                  <a:srgbClr val="E8156B"/>
                </a:solidFill>
                <a:latin typeface="Open Sans"/>
                <a:ea typeface="Open Sans"/>
                <a:cs typeface="Open Sans"/>
                <a:sym typeface="Open Sans"/>
              </a:rPr>
              <a:t>FlipGive</a:t>
            </a:r>
            <a:r>
              <a:rPr lang="en" sz="1600" b="1" dirty="0">
                <a:solidFill>
                  <a:srgbClr val="E8156B"/>
                </a:solidFill>
                <a:latin typeface="Open Sans"/>
                <a:ea typeface="Open Sans"/>
                <a:cs typeface="Open Sans"/>
                <a:sym typeface="Open Sans"/>
              </a:rPr>
              <a:t> app for free</a:t>
            </a:r>
            <a:endParaRPr lang="en-US" sz="1600" b="1" dirty="0">
              <a:solidFill>
                <a:srgbClr val="E8156B"/>
              </a:solidFill>
              <a:latin typeface="Open Sans"/>
              <a:ea typeface="Open Sans"/>
              <a:cs typeface="Open Sans"/>
            </a:endParaRPr>
          </a:p>
        </p:txBody>
      </p:sp>
      <p:pic>
        <p:nvPicPr>
          <p:cNvPr id="6" name="Picture 5" descr="A close-up of a black background&#10;&#10;AI-generated content may be incorrect.">
            <a:extLst>
              <a:ext uri="{FF2B5EF4-FFF2-40B4-BE49-F238E27FC236}">
                <a16:creationId xmlns:a16="http://schemas.microsoft.com/office/drawing/2014/main" id="{E0D34A7A-40F8-49BF-2F47-A3F9C32A4453}"/>
              </a:ext>
            </a:extLst>
          </p:cNvPr>
          <p:cNvPicPr>
            <a:picLocks noChangeAspect="1"/>
          </p:cNvPicPr>
          <p:nvPr/>
        </p:nvPicPr>
        <p:blipFill>
          <a:blip r:embed="rId2"/>
          <a:srcRect r="-234" b="1639"/>
          <a:stretch>
            <a:fillRect/>
          </a:stretch>
        </p:blipFill>
        <p:spPr>
          <a:xfrm>
            <a:off x="7942716" y="5310415"/>
            <a:ext cx="2963203" cy="424364"/>
          </a:xfrm>
          <a:prstGeom prst="rect">
            <a:avLst/>
          </a:prstGeom>
        </p:spPr>
      </p:pic>
      <p:pic>
        <p:nvPicPr>
          <p:cNvPr id="12" name="Picture 11" descr="A colorful line with a black background&#10;&#10;AI-generated content may be incorrect.">
            <a:extLst>
              <a:ext uri="{FF2B5EF4-FFF2-40B4-BE49-F238E27FC236}">
                <a16:creationId xmlns:a16="http://schemas.microsoft.com/office/drawing/2014/main" id="{7125D6E3-7574-3039-2922-9347A802C819}"/>
              </a:ext>
            </a:extLst>
          </p:cNvPr>
          <p:cNvPicPr>
            <a:picLocks noChangeAspect="1"/>
          </p:cNvPicPr>
          <p:nvPr/>
        </p:nvPicPr>
        <p:blipFill>
          <a:blip r:embed="rId3"/>
          <a:stretch>
            <a:fillRect/>
          </a:stretch>
        </p:blipFill>
        <p:spPr>
          <a:xfrm>
            <a:off x="200932" y="6442528"/>
            <a:ext cx="367393" cy="330200"/>
          </a:xfrm>
          <a:prstGeom prst="rect">
            <a:avLst/>
          </a:prstGeom>
        </p:spPr>
      </p:pic>
      <p:pic>
        <p:nvPicPr>
          <p:cNvPr id="15" name="Picture 14">
            <a:extLst>
              <a:ext uri="{FF2B5EF4-FFF2-40B4-BE49-F238E27FC236}">
                <a16:creationId xmlns:a16="http://schemas.microsoft.com/office/drawing/2014/main" id="{9FEC90C3-BE39-D9E8-07F6-CB5918E87D3E}"/>
              </a:ext>
            </a:extLst>
          </p:cNvPr>
          <p:cNvPicPr>
            <a:picLocks noChangeAspect="1"/>
          </p:cNvPicPr>
          <p:nvPr/>
        </p:nvPicPr>
        <p:blipFill>
          <a:blip r:embed="rId4"/>
          <a:stretch>
            <a:fillRect/>
          </a:stretch>
        </p:blipFill>
        <p:spPr>
          <a:xfrm>
            <a:off x="7167789" y="5246461"/>
            <a:ext cx="574222" cy="545194"/>
          </a:xfrm>
          <a:prstGeom prst="rect">
            <a:avLst/>
          </a:prstGeom>
        </p:spPr>
      </p:pic>
      <p:pic>
        <p:nvPicPr>
          <p:cNvPr id="32" name="Picture 31">
            <a:extLst>
              <a:ext uri="{FF2B5EF4-FFF2-40B4-BE49-F238E27FC236}">
                <a16:creationId xmlns:a16="http://schemas.microsoft.com/office/drawing/2014/main" id="{23719224-AC74-F55B-9CEB-B8ADB5533753}"/>
              </a:ext>
            </a:extLst>
          </p:cNvPr>
          <p:cNvPicPr>
            <a:picLocks noChangeAspect="1"/>
          </p:cNvPicPr>
          <p:nvPr/>
        </p:nvPicPr>
        <p:blipFill>
          <a:blip r:embed="rId5"/>
          <a:stretch>
            <a:fillRect/>
          </a:stretch>
        </p:blipFill>
        <p:spPr>
          <a:xfrm>
            <a:off x="571829" y="1337933"/>
            <a:ext cx="2053315" cy="4179512"/>
          </a:xfrm>
          <a:prstGeom prst="rect">
            <a:avLst/>
          </a:prstGeom>
        </p:spPr>
      </p:pic>
      <p:pic>
        <p:nvPicPr>
          <p:cNvPr id="5" name="Picture 4">
            <a:extLst>
              <a:ext uri="{FF2B5EF4-FFF2-40B4-BE49-F238E27FC236}">
                <a16:creationId xmlns:a16="http://schemas.microsoft.com/office/drawing/2014/main" id="{FF322526-2132-C520-04D8-FF114B78AB83}"/>
              </a:ext>
            </a:extLst>
          </p:cNvPr>
          <p:cNvPicPr>
            <a:picLocks noChangeAspect="1"/>
          </p:cNvPicPr>
          <p:nvPr/>
        </p:nvPicPr>
        <p:blipFill>
          <a:blip r:embed="rId6"/>
          <a:stretch>
            <a:fillRect/>
          </a:stretch>
        </p:blipFill>
        <p:spPr>
          <a:xfrm>
            <a:off x="3046023" y="2434165"/>
            <a:ext cx="2057119" cy="4205115"/>
          </a:xfrm>
          <a:prstGeom prst="rect">
            <a:avLst/>
          </a:prstGeom>
        </p:spPr>
      </p:pic>
      <p:pic>
        <p:nvPicPr>
          <p:cNvPr id="8" name="Picture 7">
            <a:extLst>
              <a:ext uri="{FF2B5EF4-FFF2-40B4-BE49-F238E27FC236}">
                <a16:creationId xmlns:a16="http://schemas.microsoft.com/office/drawing/2014/main" id="{970A8F64-0306-3CB7-B464-2E75F6FA8750}"/>
              </a:ext>
            </a:extLst>
          </p:cNvPr>
          <p:cNvPicPr>
            <a:picLocks noChangeAspect="1"/>
          </p:cNvPicPr>
          <p:nvPr/>
        </p:nvPicPr>
        <p:blipFill>
          <a:blip r:embed="rId7"/>
          <a:stretch>
            <a:fillRect/>
          </a:stretch>
        </p:blipFill>
        <p:spPr>
          <a:xfrm rot="6060000">
            <a:off x="3160534" y="1209146"/>
            <a:ext cx="1080206" cy="1003653"/>
          </a:xfrm>
          <a:prstGeom prst="rect">
            <a:avLst/>
          </a:prstGeom>
        </p:spPr>
      </p:pic>
    </p:spTree>
    <p:extLst>
      <p:ext uri="{BB962C8B-B14F-4D97-AF65-F5344CB8AC3E}">
        <p14:creationId xmlns:p14="http://schemas.microsoft.com/office/powerpoint/2010/main" val="1370660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1F1F7"/>
        </a:solidFill>
        <a:effectLst/>
      </p:bgPr>
    </p:bg>
    <p:spTree>
      <p:nvGrpSpPr>
        <p:cNvPr id="1" name="">
          <a:extLst>
            <a:ext uri="{FF2B5EF4-FFF2-40B4-BE49-F238E27FC236}">
              <a16:creationId xmlns:a16="http://schemas.microsoft.com/office/drawing/2014/main" id="{83FD80A1-66BD-452A-317E-6403F50B0750}"/>
            </a:ext>
          </a:extLst>
        </p:cNvPr>
        <p:cNvGrpSpPr/>
        <p:nvPr/>
      </p:nvGrpSpPr>
      <p:grpSpPr>
        <a:xfrm>
          <a:off x="0" y="0"/>
          <a:ext cx="0" cy="0"/>
          <a:chOff x="0" y="0"/>
          <a:chExt cx="0" cy="0"/>
        </a:xfrm>
      </p:grpSpPr>
      <p:sp>
        <p:nvSpPr>
          <p:cNvPr id="2" name="Google Shape;772;p125">
            <a:extLst>
              <a:ext uri="{FF2B5EF4-FFF2-40B4-BE49-F238E27FC236}">
                <a16:creationId xmlns:a16="http://schemas.microsoft.com/office/drawing/2014/main" id="{D456C168-94E3-F207-73E6-F8C8ACFA1393}"/>
              </a:ext>
            </a:extLst>
          </p:cNvPr>
          <p:cNvSpPr/>
          <p:nvPr/>
        </p:nvSpPr>
        <p:spPr>
          <a:xfrm>
            <a:off x="-132" y="950686"/>
            <a:ext cx="12191957" cy="5905499"/>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a:p>
        </p:txBody>
      </p:sp>
      <p:sp>
        <p:nvSpPr>
          <p:cNvPr id="7" name="Google Shape;749;p123">
            <a:extLst>
              <a:ext uri="{FF2B5EF4-FFF2-40B4-BE49-F238E27FC236}">
                <a16:creationId xmlns:a16="http://schemas.microsoft.com/office/drawing/2014/main" id="{F4B6FA61-DB3C-137F-2F0A-7F075A752141}"/>
              </a:ext>
            </a:extLst>
          </p:cNvPr>
          <p:cNvSpPr txBox="1">
            <a:spLocks noGrp="1"/>
          </p:cNvSpPr>
          <p:nvPr/>
        </p:nvSpPr>
        <p:spPr>
          <a:xfrm>
            <a:off x="1553404" y="169928"/>
            <a:ext cx="9088840" cy="597958"/>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 sz="2800">
                <a:solidFill>
                  <a:srgbClr val="143860"/>
                </a:solidFill>
                <a:latin typeface="Open Sans"/>
                <a:ea typeface="Open Sans"/>
                <a:cs typeface="Open Sans"/>
                <a:sym typeface="Open Sans"/>
              </a:rPr>
              <a:t>Never miss out on earnings while shopping online</a:t>
            </a:r>
            <a:endParaRPr lang="en-US"/>
          </a:p>
        </p:txBody>
      </p:sp>
      <p:sp>
        <p:nvSpPr>
          <p:cNvPr id="9" name="Google Shape;750;p123">
            <a:extLst>
              <a:ext uri="{FF2B5EF4-FFF2-40B4-BE49-F238E27FC236}">
                <a16:creationId xmlns:a16="http://schemas.microsoft.com/office/drawing/2014/main" id="{F96C70D7-C693-1FAB-FE0A-09C154C6819E}"/>
              </a:ext>
            </a:extLst>
          </p:cNvPr>
          <p:cNvSpPr txBox="1">
            <a:spLocks noGrp="1"/>
          </p:cNvSpPr>
          <p:nvPr/>
        </p:nvSpPr>
        <p:spPr>
          <a:xfrm>
            <a:off x="6868779" y="1974929"/>
            <a:ext cx="4875568" cy="2174072"/>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indent="-311150">
              <a:lnSpc>
                <a:spcPct val="90000"/>
              </a:lnSpc>
              <a:spcBef>
                <a:spcPts val="0"/>
              </a:spcBef>
              <a:buFont typeface="Open Sans,sans-serif"/>
              <a:buChar char="●"/>
            </a:pPr>
            <a:r>
              <a:rPr lang="en-US" sz="1600" dirty="0">
                <a:solidFill>
                  <a:srgbClr val="58595B"/>
                </a:solidFill>
              </a:rPr>
              <a:t>Install the </a:t>
            </a:r>
            <a:r>
              <a:rPr lang="en-US" sz="1600" b="1" dirty="0" err="1">
                <a:solidFill>
                  <a:srgbClr val="143860"/>
                </a:solidFill>
              </a:rPr>
              <a:t>FlipGive</a:t>
            </a:r>
            <a:r>
              <a:rPr lang="en-US" sz="1600" b="1" dirty="0">
                <a:solidFill>
                  <a:srgbClr val="143860"/>
                </a:solidFill>
              </a:rPr>
              <a:t> Earnings Extension</a:t>
            </a:r>
            <a:r>
              <a:rPr lang="en-US" sz="1600" b="1" dirty="0">
                <a:solidFill>
                  <a:schemeClr val="accent1"/>
                </a:solidFill>
              </a:rPr>
              <a:t> </a:t>
            </a:r>
            <a:r>
              <a:rPr lang="en-US" sz="1600" dirty="0">
                <a:solidFill>
                  <a:srgbClr val="58595B"/>
                </a:solidFill>
              </a:rPr>
              <a:t>to your desktop browser to get real-time earning reminders while shopping online.</a:t>
            </a:r>
          </a:p>
          <a:p>
            <a:pPr marL="514350" indent="-285750">
              <a:lnSpc>
                <a:spcPct val="90000"/>
              </a:lnSpc>
              <a:spcBef>
                <a:spcPts val="0"/>
              </a:spcBef>
              <a:buClr>
                <a:srgbClr val="000000"/>
              </a:buClr>
              <a:buChar char="•"/>
            </a:pPr>
            <a:endParaRPr lang="en-US" sz="1600" dirty="0">
              <a:solidFill>
                <a:srgbClr val="58595B"/>
              </a:solidFill>
            </a:endParaRPr>
          </a:p>
          <a:p>
            <a:pPr indent="-311150">
              <a:lnSpc>
                <a:spcPct val="90000"/>
              </a:lnSpc>
              <a:spcBef>
                <a:spcPts val="0"/>
              </a:spcBef>
              <a:buClr>
                <a:srgbClr val="000000"/>
              </a:buClr>
              <a:buFont typeface="Open Sans,sans-serif"/>
              <a:buChar char="●"/>
            </a:pPr>
            <a:r>
              <a:rPr lang="en-US" sz="1600">
                <a:solidFill>
                  <a:srgbClr val="58595B"/>
                </a:solidFill>
              </a:rPr>
              <a:t>Conveniently activate online earnings in a single click.</a:t>
            </a:r>
            <a:endParaRPr lang="en-US" sz="1600" dirty="0">
              <a:solidFill>
                <a:srgbClr val="58595B"/>
              </a:solidFill>
            </a:endParaRPr>
          </a:p>
          <a:p>
            <a:pPr marL="514350" indent="-285750">
              <a:lnSpc>
                <a:spcPct val="90000"/>
              </a:lnSpc>
              <a:spcBef>
                <a:spcPts val="0"/>
              </a:spcBef>
              <a:buClr>
                <a:srgbClr val="000000"/>
              </a:buClr>
              <a:buChar char="•"/>
            </a:pPr>
            <a:endParaRPr lang="en-US" sz="1600" dirty="0">
              <a:solidFill>
                <a:srgbClr val="58595B"/>
              </a:solidFill>
            </a:endParaRPr>
          </a:p>
          <a:p>
            <a:pPr indent="-311150">
              <a:lnSpc>
                <a:spcPct val="90000"/>
              </a:lnSpc>
              <a:spcBef>
                <a:spcPts val="0"/>
              </a:spcBef>
              <a:buClr>
                <a:srgbClr val="000000"/>
              </a:buClr>
              <a:buFont typeface="Open Sans,sans-serif"/>
              <a:buChar char="●"/>
            </a:pPr>
            <a:r>
              <a:rPr lang="en" sz="1600">
                <a:solidFill>
                  <a:srgbClr val="58595B"/>
                </a:solidFill>
              </a:rPr>
              <a:t>Quickly buy eGift cards to use as payment for your online purchases.</a:t>
            </a:r>
            <a:endParaRPr lang="en-US" sz="1600">
              <a:solidFill>
                <a:srgbClr val="58595B"/>
              </a:solidFill>
            </a:endParaRPr>
          </a:p>
        </p:txBody>
      </p:sp>
      <p:sp>
        <p:nvSpPr>
          <p:cNvPr id="3" name="Google Shape;794;p126">
            <a:extLst>
              <a:ext uri="{FF2B5EF4-FFF2-40B4-BE49-F238E27FC236}">
                <a16:creationId xmlns:a16="http://schemas.microsoft.com/office/drawing/2014/main" id="{C265327F-FE61-4EAE-32BA-8DC1F63954CE}"/>
              </a:ext>
            </a:extLst>
          </p:cNvPr>
          <p:cNvSpPr/>
          <p:nvPr/>
        </p:nvSpPr>
        <p:spPr>
          <a:xfrm>
            <a:off x="6803336" y="4804103"/>
            <a:ext cx="4995123" cy="811243"/>
          </a:xfrm>
          <a:prstGeom prst="roundRect">
            <a:avLst>
              <a:gd name="adj" fmla="val 16667"/>
            </a:avLst>
          </a:prstGeom>
          <a:solidFill>
            <a:schemeClr val="bg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a:p>
        </p:txBody>
      </p:sp>
      <p:sp>
        <p:nvSpPr>
          <p:cNvPr id="4" name="Google Shape;800;p126">
            <a:extLst>
              <a:ext uri="{FF2B5EF4-FFF2-40B4-BE49-F238E27FC236}">
                <a16:creationId xmlns:a16="http://schemas.microsoft.com/office/drawing/2014/main" id="{07ED7D27-1FFB-28B2-7697-F2A23F115B89}"/>
              </a:ext>
            </a:extLst>
          </p:cNvPr>
          <p:cNvSpPr txBox="1"/>
          <p:nvPr/>
        </p:nvSpPr>
        <p:spPr>
          <a:xfrm>
            <a:off x="6951191" y="4894681"/>
            <a:ext cx="4713928" cy="57614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600" b="1">
                <a:solidFill>
                  <a:srgbClr val="E8156B"/>
                </a:solidFill>
                <a:latin typeface="Open Sans"/>
                <a:ea typeface="Open Sans"/>
                <a:cs typeface="Open Sans"/>
                <a:sym typeface="Open Sans"/>
              </a:rPr>
              <a:t>Install for FREE on Chrome or Edge browsers and Safari on your iPhone</a:t>
            </a:r>
            <a:endParaRPr lang="en-US"/>
          </a:p>
        </p:txBody>
      </p:sp>
      <p:pic>
        <p:nvPicPr>
          <p:cNvPr id="6" name="Picture 5" descr="A colorful line with a black background&#10;&#10;AI-generated content may be incorrect.">
            <a:extLst>
              <a:ext uri="{FF2B5EF4-FFF2-40B4-BE49-F238E27FC236}">
                <a16:creationId xmlns:a16="http://schemas.microsoft.com/office/drawing/2014/main" id="{F038DD50-697B-2416-228B-82AD3D1D6029}"/>
              </a:ext>
            </a:extLst>
          </p:cNvPr>
          <p:cNvPicPr>
            <a:picLocks noChangeAspect="1"/>
          </p:cNvPicPr>
          <p:nvPr/>
        </p:nvPicPr>
        <p:blipFill>
          <a:blip r:embed="rId2"/>
          <a:stretch>
            <a:fillRect/>
          </a:stretch>
        </p:blipFill>
        <p:spPr>
          <a:xfrm>
            <a:off x="200932" y="6442528"/>
            <a:ext cx="367393" cy="330200"/>
          </a:xfrm>
          <a:prstGeom prst="rect">
            <a:avLst/>
          </a:prstGeom>
        </p:spPr>
      </p:pic>
      <p:pic>
        <p:nvPicPr>
          <p:cNvPr id="8" name="Picture 7">
            <a:extLst>
              <a:ext uri="{FF2B5EF4-FFF2-40B4-BE49-F238E27FC236}">
                <a16:creationId xmlns:a16="http://schemas.microsoft.com/office/drawing/2014/main" id="{9A20DFAE-E617-4AF7-EB2A-9E6559AE30B8}"/>
              </a:ext>
            </a:extLst>
          </p:cNvPr>
          <p:cNvPicPr>
            <a:picLocks noChangeAspect="1"/>
          </p:cNvPicPr>
          <p:nvPr/>
        </p:nvPicPr>
        <p:blipFill>
          <a:blip r:embed="rId3"/>
          <a:srcRect l="33256" r="-231"/>
          <a:stretch>
            <a:fillRect/>
          </a:stretch>
        </p:blipFill>
        <p:spPr>
          <a:xfrm>
            <a:off x="822517" y="1364342"/>
            <a:ext cx="5122717" cy="49130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757566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3DB75E21C68684EAEDB0ECFFDA30B4E" ma:contentTypeVersion="22" ma:contentTypeDescription="Create a new document." ma:contentTypeScope="" ma:versionID="59f8cb69d8e6a7e752bfa5776a4d9201">
  <xsd:schema xmlns:xsd="http://www.w3.org/2001/XMLSchema" xmlns:xs="http://www.w3.org/2001/XMLSchema" xmlns:p="http://schemas.microsoft.com/office/2006/metadata/properties" xmlns:ns1="http://schemas.microsoft.com/sharepoint/v3" xmlns:ns2="4b995dbd-c075-4efb-a31a-9637abf47891" xmlns:ns3="06609381-2544-474f-a1d1-80c567b4df56" targetNamespace="http://schemas.microsoft.com/office/2006/metadata/properties" ma:root="true" ma:fieldsID="9aab843accc6b29cdedac20812e1cc21" ns1:_="" ns2:_="" ns3:_="">
    <xsd:import namespace="http://schemas.microsoft.com/sharepoint/v3"/>
    <xsd:import namespace="4b995dbd-c075-4efb-a31a-9637abf47891"/>
    <xsd:import namespace="06609381-2544-474f-a1d1-80c567b4df5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Description" minOccurs="0"/>
                <xsd:element ref="ns2:MediaLengthInSeconds" minOccurs="0"/>
                <xsd:element ref="ns1:_ip_UnifiedCompliancePolicyProperties" minOccurs="0"/>
                <xsd:element ref="ns1:_ip_UnifiedCompliancePolicyUIAction" minOccurs="0"/>
                <xsd:element ref="ns2:MediaServiceLocation" minOccurs="0"/>
                <xsd:element ref="ns2:lcf76f155ced4ddcb4097134ff3c332f" minOccurs="0"/>
                <xsd:element ref="ns3:TaxCatchAll" minOccurs="0"/>
                <xsd:element ref="ns2:MediaServiceObjectDetectorVersions" minOccurs="0"/>
                <xsd:element ref="ns2:PartnerLogosGiftCar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b995dbd-c075-4efb-a31a-9637abf478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Description" ma:index="19" nillable="true" ma:displayName="Description" ma:format="Dropdown" ma:internalName="Description">
      <xsd:simpleType>
        <xsd:restriction base="dms:Text">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1b15146f-5eb6-48d1-85a3-c391de7f8a5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PartnerLogosGiftCards" ma:index="28" nillable="true" ma:displayName="Partner Logos &amp; Gift Cards" ma:format="Hyperlink" ma:internalName="PartnerLogosGiftCards">
      <xsd:complexType>
        <xsd:complexContent>
          <xsd:extension base="dms:URL">
            <xsd:sequence>
              <xsd:element name="Url" type="dms:ValidUrl" minOccurs="0" nillable="true"/>
              <xsd:element name="Description" type="xsd:string" nillable="true"/>
            </xsd:sequence>
          </xsd:extension>
        </xsd:complexContent>
      </xsd:complex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6609381-2544-474f-a1d1-80c567b4df5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e4d9c1f5-3da2-4e6d-a303-1cb2ae60ed6a}" ma:internalName="TaxCatchAll" ma:showField="CatchAllData" ma:web="06609381-2544-474f-a1d1-80c567b4df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escription xmlns="4b995dbd-c075-4efb-a31a-9637abf47891" xsi:nil="true"/>
    <_ip_UnifiedCompliancePolicyUIAction xmlns="http://schemas.microsoft.com/sharepoint/v3" xsi:nil="true"/>
    <lcf76f155ced4ddcb4097134ff3c332f xmlns="4b995dbd-c075-4efb-a31a-9637abf47891">
      <Terms xmlns="http://schemas.microsoft.com/office/infopath/2007/PartnerControls"/>
    </lcf76f155ced4ddcb4097134ff3c332f>
    <PartnerLogosGiftCards xmlns="4b995dbd-c075-4efb-a31a-9637abf47891">
      <Url xsi:nil="true"/>
      <Description xsi:nil="true"/>
    </PartnerLogosGiftCards>
    <_ip_UnifiedCompliancePolicyProperties xmlns="http://schemas.microsoft.com/sharepoint/v3" xsi:nil="true"/>
    <TaxCatchAll xmlns="06609381-2544-474f-a1d1-80c567b4df56" xsi:nil="true"/>
  </documentManagement>
</p:properties>
</file>

<file path=customXml/itemProps1.xml><?xml version="1.0" encoding="utf-8"?>
<ds:datastoreItem xmlns:ds="http://schemas.openxmlformats.org/officeDocument/2006/customXml" ds:itemID="{6378D2D4-CDD0-4CA6-94D8-F33467D1712F}">
  <ds:schemaRefs>
    <ds:schemaRef ds:uri="http://schemas.microsoft.com/sharepoint/v3/contenttype/forms"/>
  </ds:schemaRefs>
</ds:datastoreItem>
</file>

<file path=customXml/itemProps2.xml><?xml version="1.0" encoding="utf-8"?>
<ds:datastoreItem xmlns:ds="http://schemas.openxmlformats.org/officeDocument/2006/customXml" ds:itemID="{6CF61029-EF31-4E9D-9B99-7EF3FC277C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b995dbd-c075-4efb-a31a-9637abf47891"/>
    <ds:schemaRef ds:uri="06609381-2544-474f-a1d1-80c567b4df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2834D14-06F9-4F01-A9BB-1A2EF447FD12}">
  <ds:schemaRefs>
    <ds:schemaRef ds:uri="http://schemas.microsoft.com/office/2006/metadata/properties"/>
    <ds:schemaRef ds:uri="http://schemas.microsoft.com/office/infopath/2007/PartnerControls"/>
    <ds:schemaRef ds:uri="4b995dbd-c075-4efb-a31a-9637abf47891"/>
    <ds:schemaRef ds:uri="http://schemas.microsoft.com/sharepoint/v3"/>
    <ds:schemaRef ds:uri="06609381-2544-474f-a1d1-80c567b4df56"/>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Fuel fundraising with everyday purchases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813</cp:revision>
  <dcterms:created xsi:type="dcterms:W3CDTF">2026-07-20T14:58:38Z</dcterms:created>
  <dcterms:modified xsi:type="dcterms:W3CDTF">2026-07-27T16:33:19Z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0x01010043DB75E21C68684EAEDB0ECFFDA30B4E</vt:lpwstr>
  </property>
  <property fmtid="{D5CDD505-2E9C-101B-9397-08002B2CF9AE}" pid="3" name="MediaServiceImageTags">
    <vt:lpwstr/>
  </property>
</Properties>
</file>